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20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544810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Line"/>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2" name="Title Text"/>
          <p:cNvSpPr txBox="1">
            <a:spLocks noGrp="1"/>
          </p:cNvSpPr>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r>
              <a:t>Title Text</a:t>
            </a:r>
          </a:p>
        </p:txBody>
      </p:sp>
      <p:sp>
        <p:nvSpPr>
          <p:cNvPr id="13" name="Body Level One…"/>
          <p:cNvSpPr txBox="1">
            <a:spLocks noGrp="1"/>
          </p:cNvSpPr>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sz="7000" i="1">
                <a:solidFill>
                  <a:srgbClr val="747676"/>
                </a:solidFill>
              </a:defRPr>
            </a:lvl1pPr>
            <a:lvl2pPr marL="0" indent="0" algn="ctr">
              <a:lnSpc>
                <a:spcPct val="70000"/>
              </a:lnSpc>
              <a:spcBef>
                <a:spcPts val="0"/>
              </a:spcBef>
              <a:buSzTx/>
              <a:buFontTx/>
              <a:buNone/>
              <a:defRPr sz="7000" i="1">
                <a:solidFill>
                  <a:srgbClr val="747676"/>
                </a:solidFill>
              </a:defRPr>
            </a:lvl2pPr>
            <a:lvl3pPr marL="0" indent="0" algn="ctr">
              <a:lnSpc>
                <a:spcPct val="70000"/>
              </a:lnSpc>
              <a:spcBef>
                <a:spcPts val="0"/>
              </a:spcBef>
              <a:buSzTx/>
              <a:buFontTx/>
              <a:buNone/>
              <a:defRPr sz="7000" i="1">
                <a:solidFill>
                  <a:srgbClr val="747676"/>
                </a:solidFill>
              </a:defRPr>
            </a:lvl3pPr>
            <a:lvl4pPr marL="0" indent="0" algn="ctr">
              <a:lnSpc>
                <a:spcPct val="70000"/>
              </a:lnSpc>
              <a:spcBef>
                <a:spcPts val="0"/>
              </a:spcBef>
              <a:buSzTx/>
              <a:buFontTx/>
              <a:buNone/>
              <a:defRPr sz="7000" i="1">
                <a:solidFill>
                  <a:srgbClr val="747676"/>
                </a:solidFill>
              </a:defRPr>
            </a:lvl4pPr>
            <a:lvl5pPr marL="0" indent="0" algn="ctr">
              <a:lnSpc>
                <a:spcPct val="70000"/>
              </a:lnSpc>
              <a:spcBef>
                <a:spcPts val="0"/>
              </a:spcBef>
              <a:buSzTx/>
              <a:buFontTx/>
              <a:buNone/>
              <a:defRPr sz="7000" i="1">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22944467" y="12922250"/>
            <a:ext cx="419089" cy="469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0" b="1" i="0" spc="0">
                <a:solidFill>
                  <a:srgbClr val="E4E4E4"/>
                </a:solidFill>
                <a:latin typeface="Baskerville"/>
                <a:ea typeface="Baskerville"/>
                <a:cs typeface="Baskerville"/>
                <a:sym typeface="Baskerville"/>
              </a:defRPr>
            </a:lvl1pPr>
          </a:lstStyle>
          <a:p>
            <a:r>
              <a:t>“</a:t>
            </a:r>
          </a:p>
        </p:txBody>
      </p:sp>
      <p:sp>
        <p:nvSpPr>
          <p:cNvPr id="102" name="Type a quote here."/>
          <p:cNvSpPr txBox="1">
            <a:spLocks noGrp="1"/>
          </p:cNvSpPr>
          <p:nvPr>
            <p:ph type="body" sz="quarter" idx="21"/>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r>
              <a:t>Type a quote here.</a:t>
            </a:r>
          </a:p>
        </p:txBody>
      </p:sp>
      <p:sp>
        <p:nvSpPr>
          <p:cNvPr id="103" name="-Johnny Appleseed"/>
          <p:cNvSpPr txBox="1">
            <a:spLocks noGrp="1"/>
          </p:cNvSpPr>
          <p:nvPr>
            <p:ph type="body" sz="quarter" idx="22"/>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sz="7000" i="1">
                <a:solidFill>
                  <a:srgbClr val="6B6D6D"/>
                </a:solidFill>
              </a:defRPr>
            </a:lvl1pPr>
          </a:lstStyle>
          <a:p>
            <a:r>
              <a:t>-Johnny Appleseed</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Abstract background with layers of red and white rectangles"/>
          <p:cNvSpPr>
            <a:spLocks noGrp="1"/>
          </p:cNvSpPr>
          <p:nvPr>
            <p:ph type="pic" idx="21"/>
          </p:nvPr>
        </p:nvSpPr>
        <p:spPr>
          <a:xfrm>
            <a:off x="-127000" y="-2540000"/>
            <a:ext cx="24637999" cy="26768159"/>
          </a:xfrm>
          <a:prstGeom prst="rect">
            <a:avLst/>
          </a:prstGeom>
        </p:spPr>
        <p:txBody>
          <a:bodyPr lIns="91439" tIns="45719" rIns="91439" bIns="45719">
            <a:noAutofit/>
          </a:bodyPr>
          <a:lstStyle/>
          <a:p>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Abstract background with layers of red and white rectangles"/>
          <p:cNvSpPr>
            <a:spLocks noGrp="1"/>
          </p:cNvSpPr>
          <p:nvPr>
            <p:ph type="pic" idx="21"/>
          </p:nvPr>
        </p:nvSpPr>
        <p:spPr>
          <a:xfrm>
            <a:off x="-38100" y="-4394200"/>
            <a:ext cx="24460199" cy="26574989"/>
          </a:xfrm>
          <a:prstGeom prst="rect">
            <a:avLst/>
          </a:prstGeom>
        </p:spPr>
        <p:txBody>
          <a:bodyPr lIns="91439" tIns="45719" rIns="91439" bIns="45719">
            <a:noAutofit/>
          </a:bodyPr>
          <a:lstStyle/>
          <a:p>
            <a:endParaRPr/>
          </a:p>
        </p:txBody>
      </p:sp>
      <p:sp>
        <p:nvSpPr>
          <p:cNvPr id="22" name="Rectangle"/>
          <p:cNvSpPr>
            <a:spLocks noGrp="1"/>
          </p:cNvSpPr>
          <p:nvPr>
            <p:ph type="body" sz="half" idx="22"/>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endParaRPr/>
          </a:p>
        </p:txBody>
      </p:sp>
      <p:sp>
        <p:nvSpPr>
          <p:cNvPr id="23" name="Line"/>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r>
              <a:t>Title Text</a:t>
            </a:r>
          </a:p>
        </p:txBody>
      </p:sp>
      <p:sp>
        <p:nvSpPr>
          <p:cNvPr id="25" name="Body Level One…"/>
          <p:cNvSpPr txBox="1">
            <a:spLocks noGrp="1"/>
          </p:cNvSpPr>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sz="7000" i="1">
                <a:solidFill>
                  <a:srgbClr val="747676"/>
                </a:solidFill>
              </a:defRPr>
            </a:lvl1pPr>
            <a:lvl2pPr marL="0" indent="0" algn="r">
              <a:lnSpc>
                <a:spcPct val="70000"/>
              </a:lnSpc>
              <a:spcBef>
                <a:spcPts val="800"/>
              </a:spcBef>
              <a:buSzTx/>
              <a:buFontTx/>
              <a:buNone/>
              <a:defRPr sz="7000" i="1">
                <a:solidFill>
                  <a:srgbClr val="747676"/>
                </a:solidFill>
              </a:defRPr>
            </a:lvl2pPr>
            <a:lvl3pPr marL="0" indent="0" algn="r">
              <a:lnSpc>
                <a:spcPct val="70000"/>
              </a:lnSpc>
              <a:spcBef>
                <a:spcPts val="800"/>
              </a:spcBef>
              <a:buSzTx/>
              <a:buFontTx/>
              <a:buNone/>
              <a:defRPr sz="7000" i="1">
                <a:solidFill>
                  <a:srgbClr val="747676"/>
                </a:solidFill>
              </a:defRPr>
            </a:lvl3pPr>
            <a:lvl4pPr marL="0" indent="0" algn="r">
              <a:lnSpc>
                <a:spcPct val="70000"/>
              </a:lnSpc>
              <a:spcBef>
                <a:spcPts val="800"/>
              </a:spcBef>
              <a:buSzTx/>
              <a:buFontTx/>
              <a:buNone/>
              <a:defRPr sz="7000" i="1">
                <a:solidFill>
                  <a:srgbClr val="747676"/>
                </a:solidFill>
              </a:defRPr>
            </a:lvl4pPr>
            <a:lvl5pPr marL="0" indent="0" algn="r">
              <a:lnSpc>
                <a:spcPct val="70000"/>
              </a:lnSpc>
              <a:spcBef>
                <a:spcPts val="800"/>
              </a:spcBef>
              <a:buSzTx/>
              <a:buFontTx/>
              <a:buNone/>
              <a:defRPr sz="7000" i="1">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3" name="Title Text"/>
          <p:cNvSpPr txBox="1">
            <a:spLocks noGrp="1"/>
          </p:cNvSpPr>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r>
              <a:t>Title Text</a:t>
            </a:r>
          </a:p>
        </p:txBody>
      </p:sp>
      <p:sp>
        <p:nvSpPr>
          <p:cNvPr id="34" name="Slide Number"/>
          <p:cNvSpPr txBox="1">
            <a:spLocks noGrp="1"/>
          </p:cNvSpPr>
          <p:nvPr>
            <p:ph type="sldNum" sz="quarter" idx="2"/>
          </p:nvPr>
        </p:nvSpPr>
        <p:spPr>
          <a:xfrm>
            <a:off x="22948900" y="12922250"/>
            <a:ext cx="419088" cy="469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Line"/>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42" name="Abstract background with overlapping blue, green and white circles of different sizes"/>
          <p:cNvSpPr>
            <a:spLocks noGrp="1"/>
          </p:cNvSpPr>
          <p:nvPr>
            <p:ph type="pic" idx="21"/>
          </p:nvPr>
        </p:nvSpPr>
        <p:spPr>
          <a:xfrm>
            <a:off x="12306300" y="-114300"/>
            <a:ext cx="13931900" cy="139319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r>
              <a:t>Title Text</a:t>
            </a:r>
          </a:p>
        </p:txBody>
      </p:sp>
      <p:sp>
        <p:nvSpPr>
          <p:cNvPr id="44" name="Body Level One…"/>
          <p:cNvSpPr txBox="1">
            <a:spLocks noGrp="1"/>
          </p:cNvSpPr>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sz="7000" i="1">
                <a:solidFill>
                  <a:srgbClr val="747676"/>
                </a:solidFill>
              </a:defRPr>
            </a:lvl1pPr>
            <a:lvl2pPr marL="0" indent="0" algn="r">
              <a:lnSpc>
                <a:spcPct val="70000"/>
              </a:lnSpc>
              <a:spcBef>
                <a:spcPts val="800"/>
              </a:spcBef>
              <a:buSzTx/>
              <a:buFontTx/>
              <a:buNone/>
              <a:defRPr sz="7000" i="1">
                <a:solidFill>
                  <a:srgbClr val="747676"/>
                </a:solidFill>
              </a:defRPr>
            </a:lvl2pPr>
            <a:lvl3pPr marL="0" indent="0" algn="r">
              <a:lnSpc>
                <a:spcPct val="70000"/>
              </a:lnSpc>
              <a:spcBef>
                <a:spcPts val="800"/>
              </a:spcBef>
              <a:buSzTx/>
              <a:buFontTx/>
              <a:buNone/>
              <a:defRPr sz="7000" i="1">
                <a:solidFill>
                  <a:srgbClr val="747676"/>
                </a:solidFill>
              </a:defRPr>
            </a:lvl3pPr>
            <a:lvl4pPr marL="0" indent="0" algn="r">
              <a:lnSpc>
                <a:spcPct val="70000"/>
              </a:lnSpc>
              <a:spcBef>
                <a:spcPts val="800"/>
              </a:spcBef>
              <a:buSzTx/>
              <a:buFontTx/>
              <a:buNone/>
              <a:defRPr sz="7000" i="1">
                <a:solidFill>
                  <a:srgbClr val="747676"/>
                </a:solidFill>
              </a:defRPr>
            </a:lvl4pPr>
            <a:lvl5pPr marL="0" indent="0" algn="r">
              <a:lnSpc>
                <a:spcPct val="70000"/>
              </a:lnSpc>
              <a:spcBef>
                <a:spcPts val="800"/>
              </a:spcBef>
              <a:buSzTx/>
              <a:buFontTx/>
              <a:buNone/>
              <a:defRPr sz="7000" i="1">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Line"/>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72" name="Abstract background with layers of red and white rectangles"/>
          <p:cNvSpPr>
            <a:spLocks noGrp="1"/>
          </p:cNvSpPr>
          <p:nvPr>
            <p:ph type="pic" idx="21"/>
          </p:nvPr>
        </p:nvSpPr>
        <p:spPr>
          <a:xfrm>
            <a:off x="-381000" y="-114300"/>
            <a:ext cx="13931900" cy="15136430"/>
          </a:xfrm>
          <a:prstGeom prst="rect">
            <a:avLst/>
          </a:prstGeom>
        </p:spPr>
        <p:txBody>
          <a:bodyPr lIns="91439" tIns="45719" rIns="91439" bIns="45719">
            <a:noAutofit/>
          </a:bodyPr>
          <a:lstStyle/>
          <a:p>
            <a:endParaRPr/>
          </a:p>
        </p:txBody>
      </p:sp>
      <p:sp>
        <p:nvSpPr>
          <p:cNvPr id="73" name="Title Text"/>
          <p:cNvSpPr txBox="1">
            <a:spLocks noGrp="1"/>
          </p:cNvSpPr>
          <p:nvPr>
            <p:ph type="title"/>
          </p:nvPr>
        </p:nvSpPr>
        <p:spPr>
          <a:xfrm>
            <a:off x="13208000" y="1016000"/>
            <a:ext cx="10160000" cy="1016000"/>
          </a:xfrm>
          <a:prstGeom prst="rect">
            <a:avLst/>
          </a:prstGeom>
        </p:spPr>
        <p:txBody>
          <a:bodyPr/>
          <a:lstStyle/>
          <a:p>
            <a:r>
              <a:t>Title Text</a:t>
            </a:r>
          </a:p>
        </p:txBody>
      </p:sp>
      <p:sp>
        <p:nvSpPr>
          <p:cNvPr id="74" name="Body Level One…"/>
          <p:cNvSpPr txBox="1">
            <a:spLocks noGrp="1"/>
          </p:cNvSpPr>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Abstract background with layers of red and white rectangles"/>
          <p:cNvSpPr>
            <a:spLocks noGrp="1"/>
          </p:cNvSpPr>
          <p:nvPr>
            <p:ph type="pic" idx="21"/>
          </p:nvPr>
        </p:nvSpPr>
        <p:spPr>
          <a:xfrm>
            <a:off x="1016000" y="-1333500"/>
            <a:ext cx="13970000" cy="15177823"/>
          </a:xfrm>
          <a:prstGeom prst="rect">
            <a:avLst/>
          </a:prstGeom>
        </p:spPr>
        <p:txBody>
          <a:bodyPr lIns="91439" tIns="45719" rIns="91439" bIns="45719">
            <a:noAutofit/>
          </a:bodyPr>
          <a:lstStyle/>
          <a:p>
            <a:endParaRPr/>
          </a:p>
        </p:txBody>
      </p:sp>
      <p:sp>
        <p:nvSpPr>
          <p:cNvPr id="91" name="Abstract background with overlapping green and yellow shapes"/>
          <p:cNvSpPr>
            <a:spLocks noGrp="1"/>
          </p:cNvSpPr>
          <p:nvPr>
            <p:ph type="pic" sz="half" idx="22"/>
          </p:nvPr>
        </p:nvSpPr>
        <p:spPr>
          <a:xfrm>
            <a:off x="15240000" y="-1130300"/>
            <a:ext cx="9296400" cy="8034867"/>
          </a:xfrm>
          <a:prstGeom prst="rect">
            <a:avLst/>
          </a:prstGeom>
        </p:spPr>
        <p:txBody>
          <a:bodyPr lIns="91439" tIns="45719" rIns="91439" bIns="45719">
            <a:noAutofit/>
          </a:bodyPr>
          <a:lstStyle/>
          <a:p>
            <a:endParaRPr/>
          </a:p>
        </p:txBody>
      </p:sp>
      <p:sp>
        <p:nvSpPr>
          <p:cNvPr id="92" name="Abstract background with overlapping blue, green and white circles of different sizes"/>
          <p:cNvSpPr>
            <a:spLocks noGrp="1"/>
          </p:cNvSpPr>
          <p:nvPr>
            <p:ph type="pic" sz="half" idx="23"/>
          </p:nvPr>
        </p:nvSpPr>
        <p:spPr>
          <a:xfrm>
            <a:off x="15240000" y="5778500"/>
            <a:ext cx="8382000" cy="83820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1016000" y="11137900"/>
            <a:ext cx="22352000" cy="1905000"/>
          </a:xfrm>
          <a:prstGeom prst="rect">
            <a:avLst/>
          </a:prstGeom>
        </p:spPr>
        <p:txBody>
          <a:bodyPr/>
          <a:lstStyle>
            <a:lvl1pPr marL="0" indent="0">
              <a:spcBef>
                <a:spcPts val="2000"/>
              </a:spcBef>
              <a:buSzTx/>
              <a:buFontTx/>
              <a:buNone/>
              <a:defRPr sz="4000" i="1" spc="39"/>
            </a:lvl1pPr>
            <a:lvl2pPr marL="0" indent="0">
              <a:spcBef>
                <a:spcPts val="2000"/>
              </a:spcBef>
              <a:buSzTx/>
              <a:buFontTx/>
              <a:buNone/>
              <a:defRPr sz="4000" i="1" spc="39"/>
            </a:lvl2pPr>
            <a:lvl3pPr marL="0" indent="0">
              <a:spcBef>
                <a:spcPts val="2000"/>
              </a:spcBef>
              <a:buSzTx/>
              <a:buFontTx/>
              <a:buNone/>
              <a:defRPr sz="4000" i="1" spc="39"/>
            </a:lvl3pPr>
            <a:lvl4pPr marL="0" indent="0">
              <a:spcBef>
                <a:spcPts val="2000"/>
              </a:spcBef>
              <a:buSzTx/>
              <a:buFontTx/>
              <a:buNone/>
              <a:defRPr sz="4000" i="1" spc="39"/>
            </a:lvl4pPr>
            <a:lvl5pPr marL="0" indent="0">
              <a:spcBef>
                <a:spcPts val="2000"/>
              </a:spcBef>
              <a:buSzTx/>
              <a:buFontTx/>
              <a:buNone/>
              <a:defRPr sz="4000" i="1" spc="39"/>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sz="2500" i="0" spc="0">
                <a:solidFill>
                  <a:srgbClr val="747676"/>
                </a:solidFill>
                <a:latin typeface="DIN Alternate Bold"/>
                <a:ea typeface="DIN Alternate Bold"/>
                <a:cs typeface="DIN Alternate Bold"/>
                <a:sym typeface="DIN Alternate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background.png" descr="background.png"/>
          <p:cNvPicPr>
            <a:picLocks noChangeAspect="1"/>
          </p:cNvPicPr>
          <p:nvPr/>
        </p:nvPicPr>
        <p:blipFill>
          <a:blip r:embed="rId2">
            <a:extLst/>
          </a:blip>
          <a:srcRect l="37108" t="4039" r="37293" b="15581"/>
          <a:stretch>
            <a:fillRect/>
          </a:stretch>
        </p:blipFill>
        <p:spPr>
          <a:xfrm>
            <a:off x="15240185" y="942171"/>
            <a:ext cx="6241654" cy="11831658"/>
          </a:xfrm>
          <a:custGeom>
            <a:avLst/>
            <a:gdLst/>
            <a:ahLst/>
            <a:cxnLst>
              <a:cxn ang="0">
                <a:pos x="wd2" y="hd2"/>
              </a:cxn>
              <a:cxn ang="5400000">
                <a:pos x="wd2" y="hd2"/>
              </a:cxn>
              <a:cxn ang="10800000">
                <a:pos x="wd2" y="hd2"/>
              </a:cxn>
              <a:cxn ang="16200000">
                <a:pos x="wd2" y="hd2"/>
              </a:cxn>
            </a:cxnLst>
            <a:rect l="0" t="0" r="r" b="b"/>
            <a:pathLst>
              <a:path w="21600" h="21599" extrusionOk="0">
                <a:moveTo>
                  <a:pt x="16033" y="0"/>
                </a:moveTo>
                <a:cubicBezTo>
                  <a:pt x="14732" y="1"/>
                  <a:pt x="13010" y="3"/>
                  <a:pt x="10721" y="6"/>
                </a:cubicBezTo>
                <a:lnTo>
                  <a:pt x="1479" y="18"/>
                </a:lnTo>
                <a:lnTo>
                  <a:pt x="1062" y="153"/>
                </a:lnTo>
                <a:cubicBezTo>
                  <a:pt x="609" y="301"/>
                  <a:pt x="238" y="553"/>
                  <a:pt x="92" y="810"/>
                </a:cubicBezTo>
                <a:cubicBezTo>
                  <a:pt x="27" y="925"/>
                  <a:pt x="0" y="3878"/>
                  <a:pt x="0" y="10839"/>
                </a:cubicBezTo>
                <a:lnTo>
                  <a:pt x="0" y="20706"/>
                </a:lnTo>
                <a:lnTo>
                  <a:pt x="217" y="20948"/>
                </a:lnTo>
                <a:cubicBezTo>
                  <a:pt x="456" y="21214"/>
                  <a:pt x="797" y="21390"/>
                  <a:pt x="1321" y="21516"/>
                </a:cubicBezTo>
                <a:cubicBezTo>
                  <a:pt x="1645" y="21594"/>
                  <a:pt x="2140" y="21598"/>
                  <a:pt x="10740" y="21599"/>
                </a:cubicBezTo>
                <a:cubicBezTo>
                  <a:pt x="17455" y="21600"/>
                  <a:pt x="19905" y="21586"/>
                  <a:pt x="20152" y="21547"/>
                </a:cubicBezTo>
                <a:cubicBezTo>
                  <a:pt x="20597" y="21477"/>
                  <a:pt x="21187" y="21197"/>
                  <a:pt x="21416" y="20948"/>
                </a:cubicBezTo>
                <a:lnTo>
                  <a:pt x="21600" y="20746"/>
                </a:lnTo>
                <a:lnTo>
                  <a:pt x="21596" y="15311"/>
                </a:lnTo>
                <a:cubicBezTo>
                  <a:pt x="21582" y="350"/>
                  <a:pt x="21588" y="838"/>
                  <a:pt x="21435" y="716"/>
                </a:cubicBezTo>
                <a:cubicBezTo>
                  <a:pt x="21358" y="654"/>
                  <a:pt x="21286" y="574"/>
                  <a:pt x="21276" y="540"/>
                </a:cubicBezTo>
                <a:cubicBezTo>
                  <a:pt x="21244" y="434"/>
                  <a:pt x="20722" y="182"/>
                  <a:pt x="20334" y="86"/>
                </a:cubicBezTo>
                <a:cubicBezTo>
                  <a:pt x="20058" y="18"/>
                  <a:pt x="19938" y="0"/>
                  <a:pt x="16033" y="0"/>
                </a:cubicBezTo>
                <a:close/>
              </a:path>
            </a:pathLst>
          </a:custGeom>
          <a:ln w="12700">
            <a:miter lim="400000"/>
          </a:ln>
        </p:spPr>
      </p:pic>
      <p:sp>
        <p:nvSpPr>
          <p:cNvPr id="129" name="Напреден Веб дизајн"/>
          <p:cNvSpPr txBox="1">
            <a:spLocks noGrp="1"/>
          </p:cNvSpPr>
          <p:nvPr>
            <p:ph type="title"/>
          </p:nvPr>
        </p:nvSpPr>
        <p:spPr>
          <a:xfrm>
            <a:off x="1437412" y="4867998"/>
            <a:ext cx="12319965" cy="1552118"/>
          </a:xfrm>
          <a:prstGeom prst="rect">
            <a:avLst/>
          </a:prstGeom>
        </p:spPr>
        <p:txBody>
          <a:bodyPr/>
          <a:lstStyle>
            <a:lvl1pPr algn="ctr">
              <a:lnSpc>
                <a:spcPct val="100000"/>
              </a:lnSpc>
              <a:defRPr sz="9000" b="1" cap="none">
                <a:solidFill>
                  <a:schemeClr val="accent2">
                    <a:satOff val="-3676"/>
                    <a:lumOff val="-12171"/>
                  </a:schemeClr>
                </a:solidFill>
                <a:effectLst>
                  <a:outerShdw blurRad="50800" dist="25400" dir="5400000" rotWithShape="0">
                    <a:srgbClr val="000000"/>
                  </a:outerShdw>
                </a:effectLst>
                <a:latin typeface="Helvetica Neue"/>
                <a:ea typeface="Helvetica Neue"/>
                <a:cs typeface="Helvetica Neue"/>
                <a:sym typeface="Helvetica Neue"/>
              </a:defRPr>
            </a:lvl1pPr>
          </a:lstStyle>
          <a:p>
            <a:r>
              <a:t>Напреден Веб дизајн</a:t>
            </a:r>
          </a:p>
        </p:txBody>
      </p:sp>
      <p:sp>
        <p:nvSpPr>
          <p:cNvPr id="130" name="Име Презиме Индекс"/>
          <p:cNvSpPr/>
          <p:nvPr/>
        </p:nvSpPr>
        <p:spPr>
          <a:xfrm>
            <a:off x="2432310" y="6945383"/>
            <a:ext cx="10330170" cy="9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ctr" defTabSz="495300">
              <a:spcBef>
                <a:spcPts val="0"/>
              </a:spcBef>
              <a:defRPr sz="5400" b="1" i="0" spc="0">
                <a:solidFill>
                  <a:schemeClr val="accent4">
                    <a:satOff val="15429"/>
                    <a:lumOff val="5536"/>
                  </a:schemeClr>
                </a:solidFill>
                <a:effectLst>
                  <a:outerShdw blurRad="30480" dist="15240" dir="5400000" rotWithShape="0">
                    <a:srgbClr val="000000"/>
                  </a:outerShdw>
                </a:effectLst>
                <a:latin typeface="Helvetica Neue"/>
                <a:ea typeface="Helvetica Neue"/>
                <a:cs typeface="Helvetica Neue"/>
                <a:sym typeface="Helvetica Neue"/>
              </a:defRPr>
            </a:lvl1pPr>
          </a:lstStyle>
          <a:p>
            <a:r>
              <a:rPr lang="mk-MK" smtClean="0"/>
              <a:t>Вероника Тодоровска 181167</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Благодарам…"/>
          <p:cNvSpPr txBox="1">
            <a:spLocks noGrp="1"/>
          </p:cNvSpPr>
          <p:nvPr>
            <p:ph type="ctrTitle"/>
          </p:nvPr>
        </p:nvSpPr>
        <p:spPr>
          <a:xfrm>
            <a:off x="1016000" y="4870131"/>
            <a:ext cx="22352000" cy="2751084"/>
          </a:xfrm>
          <a:prstGeom prst="rect">
            <a:avLst/>
          </a:prstGeom>
        </p:spPr>
        <p:txBody>
          <a:bodyPr/>
          <a:lstStyle/>
          <a:p>
            <a:pPr defTabSz="487044">
              <a:defRPr sz="10088">
                <a:solidFill>
                  <a:srgbClr val="000000"/>
                </a:solidFill>
                <a:latin typeface="Arial"/>
                <a:ea typeface="Arial"/>
                <a:cs typeface="Arial"/>
                <a:sym typeface="Arial"/>
              </a:defRPr>
            </a:pPr>
            <a:r>
              <a:t>Благодарам </a:t>
            </a:r>
          </a:p>
          <a:p>
            <a:pPr defTabSz="487044">
              <a:defRPr sz="10088">
                <a:solidFill>
                  <a:srgbClr val="000000"/>
                </a:solidFill>
                <a:latin typeface="Arial"/>
                <a:ea typeface="Arial"/>
                <a:cs typeface="Arial"/>
                <a:sym typeface="Arial"/>
              </a:defRPr>
            </a:pPr>
            <a:r>
              <a:t>на вниманието</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sz="1200" i="0" spc="0">
                <a:solidFill>
                  <a:srgbClr val="000000"/>
                </a:solidFill>
                <a:latin typeface="Helvetica"/>
                <a:ea typeface="Helvetica"/>
                <a:cs typeface="Helvetica"/>
                <a:sym typeface="Helvetica"/>
              </a:defRPr>
            </a:pPr>
            <a:endParaRPr/>
          </a:p>
        </p:txBody>
      </p:sp>
      <p:sp>
        <p:nvSpPr>
          <p:cNvPr id="133" name="Содржина"/>
          <p:cNvSpPr txBox="1">
            <a:spLocks noGrp="1"/>
          </p:cNvSpPr>
          <p:nvPr>
            <p:ph type="title"/>
          </p:nvPr>
        </p:nvSpPr>
        <p:spPr>
          <a:xfrm>
            <a:off x="9629740" y="1016000"/>
            <a:ext cx="5124519" cy="1016000"/>
          </a:xfrm>
          <a:prstGeom prst="rect">
            <a:avLst/>
          </a:prstGeom>
        </p:spPr>
        <p:txBody>
          <a:bodyPr>
            <a:normAutofit fontScale="90000"/>
          </a:bodyPr>
          <a:lstStyle>
            <a:lvl1pPr defTabSz="709930">
              <a:spcBef>
                <a:spcPts val="2800"/>
              </a:spcBef>
              <a:defRPr sz="6450">
                <a:solidFill>
                  <a:srgbClr val="000000"/>
                </a:solidFill>
                <a:latin typeface="Arial"/>
                <a:ea typeface="Arial"/>
                <a:cs typeface="Arial"/>
                <a:sym typeface="Arial"/>
              </a:defRPr>
            </a:lvl1pPr>
          </a:lstStyle>
          <a:p>
            <a:r>
              <a:t>Содржина</a:t>
            </a:r>
          </a:p>
        </p:txBody>
      </p:sp>
      <p:sp>
        <p:nvSpPr>
          <p:cNvPr id="134" name="Што е калкулатор?…"/>
          <p:cNvSpPr txBox="1">
            <a:spLocks noGrp="1"/>
          </p:cNvSpPr>
          <p:nvPr>
            <p:ph type="body" idx="1"/>
          </p:nvPr>
        </p:nvSpPr>
        <p:spPr>
          <a:prstGeom prst="rect">
            <a:avLst/>
          </a:prstGeom>
        </p:spPr>
        <p:txBody>
          <a:bodyPr/>
          <a:lstStyle/>
          <a:p>
            <a:pPr marL="825500" indent="-825500">
              <a:buSzPct val="100000"/>
              <a:buFontTx/>
              <a:buAutoNum type="arabicPeriod"/>
              <a:defRPr>
                <a:solidFill>
                  <a:srgbClr val="000000"/>
                </a:solidFill>
                <a:latin typeface="Arial"/>
                <a:ea typeface="Arial"/>
                <a:cs typeface="Arial"/>
                <a:sym typeface="Arial"/>
              </a:defRPr>
            </a:pPr>
            <a:r>
              <a:t>Што е калкулатор?</a:t>
            </a:r>
          </a:p>
          <a:p>
            <a:pPr marL="825500" indent="-825500">
              <a:buSzPct val="100000"/>
              <a:buFontTx/>
              <a:buAutoNum type="arabicPeriod"/>
              <a:defRPr>
                <a:solidFill>
                  <a:srgbClr val="000000"/>
                </a:solidFill>
                <a:latin typeface="Arial"/>
                <a:ea typeface="Arial"/>
                <a:cs typeface="Arial"/>
                <a:sym typeface="Arial"/>
              </a:defRPr>
            </a:pPr>
            <a:r>
              <a:t>Електронски калкулатор</a:t>
            </a:r>
          </a:p>
          <a:p>
            <a:pPr marL="825500" indent="-825500">
              <a:buSzPct val="100000"/>
              <a:buFontTx/>
              <a:buAutoNum type="arabicPeriod"/>
              <a:defRPr>
                <a:solidFill>
                  <a:srgbClr val="000000"/>
                </a:solidFill>
                <a:latin typeface="Arial"/>
                <a:ea typeface="Arial"/>
                <a:cs typeface="Arial"/>
                <a:sym typeface="Arial"/>
              </a:defRPr>
            </a:pPr>
            <a:r>
              <a:t>Разлика меѓу физички и електронски калкулатор</a:t>
            </a:r>
          </a:p>
          <a:p>
            <a:pPr marL="825500" indent="-825500">
              <a:buSzPct val="100000"/>
              <a:buFontTx/>
              <a:buAutoNum type="arabicPeriod"/>
              <a:defRPr>
                <a:solidFill>
                  <a:srgbClr val="000000"/>
                </a:solidFill>
                <a:latin typeface="Arial"/>
                <a:ea typeface="Arial"/>
                <a:cs typeface="Arial"/>
                <a:sym typeface="Arial"/>
              </a:defRPr>
            </a:pPr>
            <a:r>
              <a:t>Операции на калкулаторот</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Калкулатор е уред или алатка која се користи за извршување на математички пресметки, често вклучува аритметички операции како што се собирање, одземање, множење и делење. Тоа може да биде физички уред со копчиња или софтверска апликација на компјутер или"/>
          <p:cNvSpPr txBox="1">
            <a:spLocks noGrp="1"/>
          </p:cNvSpPr>
          <p:nvPr>
            <p:ph type="body" sz="half" idx="1"/>
          </p:nvPr>
        </p:nvSpPr>
        <p:spPr>
          <a:xfrm>
            <a:off x="1022166" y="3010372"/>
            <a:ext cx="9821592" cy="7695256"/>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r>
              <a:t>Калкулатор е уред или алатка која се користи за извршување на математички пресметки, често вклучува аритметички операции како што се собирање, одземање, множење и делење. Тоа може да биде физички уред со копчиња или софтверска апликација на компјутер или мобилен уред. Калкулаторите може да се користат за различни цели, од основни пресметки како балансирање на чекова книшка до посложени научни и инженерски пресметки.</a:t>
            </a:r>
          </a:p>
        </p:txBody>
      </p:sp>
      <p:sp>
        <p:nvSpPr>
          <p:cNvPr id="137" name="Што е калкулатор"/>
          <p:cNvSpPr txBox="1">
            <a:spLocks noGrp="1"/>
          </p:cNvSpPr>
          <p:nvPr>
            <p:ph type="title"/>
          </p:nvPr>
        </p:nvSpPr>
        <p:spPr>
          <a:xfrm>
            <a:off x="7941884" y="1016000"/>
            <a:ext cx="8500232" cy="1016000"/>
          </a:xfrm>
          <a:prstGeom prst="rect">
            <a:avLst/>
          </a:prstGeom>
        </p:spPr>
        <p:txBody>
          <a:bodyPr>
            <a:normAutofit fontScale="90000"/>
          </a:bodyPr>
          <a:lstStyle>
            <a:lvl1pPr defTabSz="709930">
              <a:spcBef>
                <a:spcPts val="2800"/>
              </a:spcBef>
              <a:defRPr sz="6450">
                <a:solidFill>
                  <a:srgbClr val="000000"/>
                </a:solidFill>
                <a:latin typeface="Arial"/>
                <a:ea typeface="Arial"/>
                <a:cs typeface="Arial"/>
                <a:sym typeface="Arial"/>
              </a:defRPr>
            </a:lvl1pPr>
          </a:lstStyle>
          <a:p>
            <a:r>
              <a:t>Што е калкулатор</a:t>
            </a:r>
          </a:p>
        </p:txBody>
      </p:sp>
      <p:pic>
        <p:nvPicPr>
          <p:cNvPr id="138" name="Image" descr="Image"/>
          <p:cNvPicPr>
            <a:picLocks noChangeAspect="1"/>
          </p:cNvPicPr>
          <p:nvPr/>
        </p:nvPicPr>
        <p:blipFill>
          <a:blip r:embed="rId2">
            <a:extLst/>
          </a:blip>
          <a:stretch>
            <a:fillRect/>
          </a:stretch>
        </p:blipFill>
        <p:spPr>
          <a:xfrm>
            <a:off x="12391653" y="2286000"/>
            <a:ext cx="10160001" cy="91440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Електронскиот калкулатор, е програма дизајнирана да врши математички пресметки на компјутер или мобилен уред. Тоа е дигитална верзија на физички калкулатор со копчиња за внесување нумерички вредности и математички операции. Електронските калкулатори можа"/>
          <p:cNvSpPr txBox="1">
            <a:spLocks noGrp="1"/>
          </p:cNvSpPr>
          <p:nvPr>
            <p:ph type="body" idx="1"/>
          </p:nvPr>
        </p:nvSpPr>
        <p:spPr>
          <a:xfrm>
            <a:off x="1596846" y="3502039"/>
            <a:ext cx="21190308" cy="7439233"/>
          </a:xfrm>
          <a:prstGeom prst="rect">
            <a:avLst/>
          </a:prstGeom>
        </p:spPr>
        <p:txBody>
          <a:bodyPr>
            <a:normAutofit lnSpcReduction="10000"/>
          </a:bodyPr>
          <a:lstStyle>
            <a:lvl1pPr marL="0" indent="0" algn="just">
              <a:buSzTx/>
              <a:buFontTx/>
              <a:buNone/>
              <a:defRPr>
                <a:solidFill>
                  <a:srgbClr val="000000"/>
                </a:solidFill>
                <a:latin typeface="Arial"/>
                <a:ea typeface="Arial"/>
                <a:cs typeface="Arial"/>
                <a:sym typeface="Arial"/>
              </a:defRPr>
            </a:lvl1pPr>
          </a:lstStyle>
          <a:p>
            <a:r>
              <a:t>Електронскиот калкулатор, е програма дизајнирана да врши математички пресметки на компјутер или мобилен уред. Тоа е дигитална верзија на физички калкулатор со копчиња за внесување нумерички вредности и математички операции. Електронските калкулатори можат да вршат широк опсег на математички операции, вклучувајќи основни аритметички, тригонометриски функции, логаритми и понапредни математички операции. Некои електронски калкулатори имаат и специјализирани функции за научни, финансиски или статистички пресметки. Електронските калкулатори најчесто се користат во бизнисот, образованието и истражувањето и често се вклучени како дел од софтверски пакети за продуктивност или оперативни системи за мобилни уреди.</a:t>
            </a:r>
          </a:p>
        </p:txBody>
      </p:sp>
      <p:sp>
        <p:nvSpPr>
          <p:cNvPr id="141" name="Електронски калкулатор"/>
          <p:cNvSpPr txBox="1">
            <a:spLocks noGrp="1"/>
          </p:cNvSpPr>
          <p:nvPr>
            <p:ph type="title"/>
          </p:nvPr>
        </p:nvSpPr>
        <p:spPr>
          <a:xfrm>
            <a:off x="6365657" y="1016000"/>
            <a:ext cx="11652686" cy="1016000"/>
          </a:xfrm>
          <a:prstGeom prst="rect">
            <a:avLst/>
          </a:prstGeom>
        </p:spPr>
        <p:txBody>
          <a:bodyPr>
            <a:normAutofit fontScale="90000"/>
          </a:bodyPr>
          <a:lstStyle>
            <a:lvl1pPr defTabSz="709930">
              <a:spcBef>
                <a:spcPts val="2800"/>
              </a:spcBef>
              <a:defRPr sz="6450">
                <a:solidFill>
                  <a:srgbClr val="000000"/>
                </a:solidFill>
                <a:latin typeface="Arial"/>
                <a:ea typeface="Arial"/>
                <a:cs typeface="Arial"/>
                <a:sym typeface="Arial"/>
              </a:defRPr>
            </a:lvl1pPr>
          </a:lstStyle>
          <a:p>
            <a:r>
              <a:t>Електронски калкулатор</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Главната разлика помеѓу физичкиот калкулатор и електронскиот калкулатор е во тоа што физичките калкулатори обично имаат физички копчиња и екран за прикажување, додека електронските калкулатори имаат дигитален екран и копчиња кои се интегрирани во софтвер"/>
          <p:cNvSpPr txBox="1">
            <a:spLocks noGrp="1"/>
          </p:cNvSpPr>
          <p:nvPr>
            <p:ph type="body" idx="1"/>
          </p:nvPr>
        </p:nvSpPr>
        <p:spPr>
          <a:xfrm>
            <a:off x="1596846" y="4143399"/>
            <a:ext cx="21190308" cy="7439232"/>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r>
              <a:t>Главната разлика помеѓу физичкиот калкулатор и електронскиот калкулатор е во тоа што физичките калкулатори обично имаат физички копчиња и екран за прикажување, додека електронските калкулатори имаат дигитален екран и копчиња кои се интегрирани во софтверскиот интерфејс на уредот. Дополнително, електронските калкулатори често имаат понапредни математички функции и можат да вршат посложени пресметки од физичките калкулатори. И како главна придобивка, електронскиот калкулатор го имаме секаде, затоа што телефоните не се забораав никаде.</a:t>
            </a:r>
          </a:p>
        </p:txBody>
      </p:sp>
      <p:sp>
        <p:nvSpPr>
          <p:cNvPr id="144" name="Разлика меѓу физички и…"/>
          <p:cNvSpPr txBox="1">
            <a:spLocks noGrp="1"/>
          </p:cNvSpPr>
          <p:nvPr>
            <p:ph type="title"/>
          </p:nvPr>
        </p:nvSpPr>
        <p:spPr>
          <a:xfrm>
            <a:off x="5328844" y="650995"/>
            <a:ext cx="13726312" cy="2959737"/>
          </a:xfrm>
          <a:prstGeom prst="rect">
            <a:avLst/>
          </a:prstGeom>
        </p:spPr>
        <p:txBody>
          <a:bodyPr/>
          <a:lstStyle/>
          <a:p>
            <a:pPr>
              <a:defRPr>
                <a:solidFill>
                  <a:srgbClr val="000000"/>
                </a:solidFill>
                <a:latin typeface="Arial"/>
                <a:ea typeface="Arial"/>
                <a:cs typeface="Arial"/>
                <a:sym typeface="Arial"/>
              </a:defRPr>
            </a:pPr>
            <a:r>
              <a:t>Разлика меѓу физички и </a:t>
            </a:r>
          </a:p>
          <a:p>
            <a:pPr>
              <a:defRPr>
                <a:solidFill>
                  <a:srgbClr val="000000"/>
                </a:solidFill>
                <a:latin typeface="Arial"/>
                <a:ea typeface="Arial"/>
                <a:cs typeface="Arial"/>
                <a:sym typeface="Arial"/>
              </a:defRPr>
            </a:pPr>
            <a:r>
              <a:t>електронски калкулатор</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Собирање"/>
          <p:cNvSpPr txBox="1">
            <a:spLocks noGrp="1"/>
          </p:cNvSpPr>
          <p:nvPr>
            <p:ph type="body" sz="quarter" idx="1"/>
          </p:nvPr>
        </p:nvSpPr>
        <p:spPr>
          <a:xfrm>
            <a:off x="4285623" y="11039113"/>
            <a:ext cx="3067658" cy="914729"/>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r>
              <a:t>Собирање</a:t>
            </a:r>
          </a:p>
        </p:txBody>
      </p:sp>
      <p:sp>
        <p:nvSpPr>
          <p:cNvPr id="147" name="Операции на калкулаторот"/>
          <p:cNvSpPr txBox="1">
            <a:spLocks noGrp="1"/>
          </p:cNvSpPr>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r>
              <a:t>Операции на калкулаторот</a:t>
            </a:r>
          </a:p>
        </p:txBody>
      </p:sp>
      <p:pic>
        <p:nvPicPr>
          <p:cNvPr id="148" name="sobiranje.png" descr="sobiranje.png"/>
          <p:cNvPicPr>
            <a:picLocks noChangeAspect="1"/>
          </p:cNvPicPr>
          <p:nvPr/>
        </p:nvPicPr>
        <p:blipFill>
          <a:blip r:embed="rId2">
            <a:extLst/>
          </a:blip>
          <a:srcRect l="5494" t="1259" r="2845" b="997"/>
          <a:stretch>
            <a:fillRect/>
          </a:stretch>
        </p:blipFill>
        <p:spPr>
          <a:xfrm>
            <a:off x="1540184" y="2902293"/>
            <a:ext cx="4105563" cy="7783137"/>
          </a:xfrm>
          <a:custGeom>
            <a:avLst/>
            <a:gdLst/>
            <a:ahLst/>
            <a:cxnLst>
              <a:cxn ang="0">
                <a:pos x="wd2" y="hd2"/>
              </a:cxn>
              <a:cxn ang="5400000">
                <a:pos x="wd2" y="hd2"/>
              </a:cxn>
              <a:cxn ang="10800000">
                <a:pos x="wd2" y="hd2"/>
              </a:cxn>
              <a:cxn ang="16200000">
                <a:pos x="wd2" y="hd2"/>
              </a:cxn>
            </a:cxnLst>
            <a:rect l="0" t="0" r="r" b="b"/>
            <a:pathLst>
              <a:path w="21595" h="21597" extrusionOk="0">
                <a:moveTo>
                  <a:pt x="15995" y="1"/>
                </a:moveTo>
                <a:cubicBezTo>
                  <a:pt x="14608" y="-2"/>
                  <a:pt x="12782" y="3"/>
                  <a:pt x="10357" y="9"/>
                </a:cubicBezTo>
                <a:cubicBezTo>
                  <a:pt x="6085" y="19"/>
                  <a:pt x="3899" y="25"/>
                  <a:pt x="2725" y="45"/>
                </a:cubicBezTo>
                <a:cubicBezTo>
                  <a:pt x="2431" y="50"/>
                  <a:pt x="2199" y="57"/>
                  <a:pt x="2015" y="64"/>
                </a:cubicBezTo>
                <a:cubicBezTo>
                  <a:pt x="1647" y="79"/>
                  <a:pt x="1466" y="98"/>
                  <a:pt x="1336" y="125"/>
                </a:cubicBezTo>
                <a:cubicBezTo>
                  <a:pt x="1272" y="138"/>
                  <a:pt x="1222" y="153"/>
                  <a:pt x="1167" y="170"/>
                </a:cubicBezTo>
                <a:cubicBezTo>
                  <a:pt x="1104" y="189"/>
                  <a:pt x="1037" y="214"/>
                  <a:pt x="973" y="240"/>
                </a:cubicBezTo>
                <a:cubicBezTo>
                  <a:pt x="909" y="266"/>
                  <a:pt x="847" y="295"/>
                  <a:pt x="785" y="326"/>
                </a:cubicBezTo>
                <a:cubicBezTo>
                  <a:pt x="662" y="388"/>
                  <a:pt x="546" y="457"/>
                  <a:pt x="449" y="525"/>
                </a:cubicBezTo>
                <a:cubicBezTo>
                  <a:pt x="401" y="560"/>
                  <a:pt x="357" y="593"/>
                  <a:pt x="320" y="626"/>
                </a:cubicBezTo>
                <a:cubicBezTo>
                  <a:pt x="320" y="626"/>
                  <a:pt x="320" y="627"/>
                  <a:pt x="320" y="627"/>
                </a:cubicBezTo>
                <a:cubicBezTo>
                  <a:pt x="207" y="725"/>
                  <a:pt x="148" y="812"/>
                  <a:pt x="184" y="861"/>
                </a:cubicBezTo>
                <a:cubicBezTo>
                  <a:pt x="219" y="909"/>
                  <a:pt x="192" y="967"/>
                  <a:pt x="123" y="989"/>
                </a:cubicBezTo>
                <a:cubicBezTo>
                  <a:pt x="114" y="992"/>
                  <a:pt x="105" y="1053"/>
                  <a:pt x="96" y="1167"/>
                </a:cubicBezTo>
                <a:cubicBezTo>
                  <a:pt x="70" y="1511"/>
                  <a:pt x="48" y="2345"/>
                  <a:pt x="32" y="3612"/>
                </a:cubicBezTo>
                <a:cubicBezTo>
                  <a:pt x="10" y="5302"/>
                  <a:pt x="0" y="7760"/>
                  <a:pt x="0" y="10845"/>
                </a:cubicBezTo>
                <a:cubicBezTo>
                  <a:pt x="0" y="13220"/>
                  <a:pt x="0" y="15020"/>
                  <a:pt x="4" y="16390"/>
                </a:cubicBezTo>
                <a:cubicBezTo>
                  <a:pt x="9" y="17760"/>
                  <a:pt x="18" y="18699"/>
                  <a:pt x="34" y="19348"/>
                </a:cubicBezTo>
                <a:cubicBezTo>
                  <a:pt x="50" y="19998"/>
                  <a:pt x="73" y="20359"/>
                  <a:pt x="107" y="20573"/>
                </a:cubicBezTo>
                <a:cubicBezTo>
                  <a:pt x="124" y="20680"/>
                  <a:pt x="144" y="20749"/>
                  <a:pt x="167" y="20800"/>
                </a:cubicBezTo>
                <a:cubicBezTo>
                  <a:pt x="190" y="20851"/>
                  <a:pt x="215" y="20884"/>
                  <a:pt x="245" y="20914"/>
                </a:cubicBezTo>
                <a:cubicBezTo>
                  <a:pt x="284" y="20955"/>
                  <a:pt x="323" y="20992"/>
                  <a:pt x="364" y="21028"/>
                </a:cubicBezTo>
                <a:cubicBezTo>
                  <a:pt x="404" y="21064"/>
                  <a:pt x="444" y="21097"/>
                  <a:pt x="487" y="21128"/>
                </a:cubicBezTo>
                <a:cubicBezTo>
                  <a:pt x="529" y="21159"/>
                  <a:pt x="575" y="21188"/>
                  <a:pt x="620" y="21215"/>
                </a:cubicBezTo>
                <a:cubicBezTo>
                  <a:pt x="666" y="21242"/>
                  <a:pt x="714" y="21267"/>
                  <a:pt x="764" y="21291"/>
                </a:cubicBezTo>
                <a:cubicBezTo>
                  <a:pt x="814" y="21315"/>
                  <a:pt x="866" y="21337"/>
                  <a:pt x="921" y="21358"/>
                </a:cubicBezTo>
                <a:cubicBezTo>
                  <a:pt x="1032" y="21400"/>
                  <a:pt x="1154" y="21436"/>
                  <a:pt x="1292" y="21468"/>
                </a:cubicBezTo>
                <a:cubicBezTo>
                  <a:pt x="1362" y="21485"/>
                  <a:pt x="1434" y="21500"/>
                  <a:pt x="1512" y="21515"/>
                </a:cubicBezTo>
                <a:cubicBezTo>
                  <a:pt x="1663" y="21543"/>
                  <a:pt x="2002" y="21563"/>
                  <a:pt x="2754" y="21576"/>
                </a:cubicBezTo>
                <a:cubicBezTo>
                  <a:pt x="3505" y="21589"/>
                  <a:pt x="4669" y="21596"/>
                  <a:pt x="6476" y="21597"/>
                </a:cubicBezTo>
                <a:cubicBezTo>
                  <a:pt x="7680" y="21598"/>
                  <a:pt x="9172" y="21596"/>
                  <a:pt x="11014" y="21593"/>
                </a:cubicBezTo>
                <a:lnTo>
                  <a:pt x="20020" y="21579"/>
                </a:lnTo>
                <a:lnTo>
                  <a:pt x="20540" y="21397"/>
                </a:lnTo>
                <a:cubicBezTo>
                  <a:pt x="20647" y="21359"/>
                  <a:pt x="20760" y="21305"/>
                  <a:pt x="20870" y="21248"/>
                </a:cubicBezTo>
                <a:cubicBezTo>
                  <a:pt x="20906" y="21229"/>
                  <a:pt x="20945" y="21211"/>
                  <a:pt x="20980" y="21191"/>
                </a:cubicBezTo>
                <a:cubicBezTo>
                  <a:pt x="21050" y="21151"/>
                  <a:pt x="21114" y="21109"/>
                  <a:pt x="21170" y="21069"/>
                </a:cubicBezTo>
                <a:cubicBezTo>
                  <a:pt x="21226" y="21028"/>
                  <a:pt x="21274" y="20988"/>
                  <a:pt x="21308" y="20952"/>
                </a:cubicBezTo>
                <a:cubicBezTo>
                  <a:pt x="21323" y="20936"/>
                  <a:pt x="21336" y="20920"/>
                  <a:pt x="21350" y="20901"/>
                </a:cubicBezTo>
                <a:cubicBezTo>
                  <a:pt x="21389" y="20845"/>
                  <a:pt x="21422" y="20767"/>
                  <a:pt x="21448" y="20607"/>
                </a:cubicBezTo>
                <a:cubicBezTo>
                  <a:pt x="21518" y="20180"/>
                  <a:pt x="21544" y="19168"/>
                  <a:pt x="21563" y="16443"/>
                </a:cubicBezTo>
                <a:cubicBezTo>
                  <a:pt x="21572" y="15081"/>
                  <a:pt x="21580" y="13290"/>
                  <a:pt x="21588" y="10929"/>
                </a:cubicBezTo>
                <a:cubicBezTo>
                  <a:pt x="21600" y="7275"/>
                  <a:pt x="21598" y="4822"/>
                  <a:pt x="21579" y="3265"/>
                </a:cubicBezTo>
                <a:cubicBezTo>
                  <a:pt x="21566" y="2113"/>
                  <a:pt x="21542" y="1456"/>
                  <a:pt x="21508" y="1161"/>
                </a:cubicBezTo>
                <a:cubicBezTo>
                  <a:pt x="21508" y="1157"/>
                  <a:pt x="21509" y="1149"/>
                  <a:pt x="21508" y="1145"/>
                </a:cubicBezTo>
                <a:cubicBezTo>
                  <a:pt x="21497" y="1049"/>
                  <a:pt x="21483" y="994"/>
                  <a:pt x="21469" y="976"/>
                </a:cubicBezTo>
                <a:cubicBezTo>
                  <a:pt x="21406" y="896"/>
                  <a:pt x="21360" y="806"/>
                  <a:pt x="21345" y="748"/>
                </a:cubicBezTo>
                <a:cubicBezTo>
                  <a:pt x="21341" y="728"/>
                  <a:pt x="21340" y="713"/>
                  <a:pt x="21343" y="702"/>
                </a:cubicBezTo>
                <a:cubicBezTo>
                  <a:pt x="21354" y="668"/>
                  <a:pt x="21249" y="578"/>
                  <a:pt x="21091" y="480"/>
                </a:cubicBezTo>
                <a:cubicBezTo>
                  <a:pt x="21038" y="448"/>
                  <a:pt x="20979" y="415"/>
                  <a:pt x="20918" y="382"/>
                </a:cubicBezTo>
                <a:cubicBezTo>
                  <a:pt x="20836" y="339"/>
                  <a:pt x="20761" y="303"/>
                  <a:pt x="20682" y="269"/>
                </a:cubicBezTo>
                <a:cubicBezTo>
                  <a:pt x="20624" y="244"/>
                  <a:pt x="20567" y="220"/>
                  <a:pt x="20498" y="199"/>
                </a:cubicBezTo>
                <a:cubicBezTo>
                  <a:pt x="20452" y="186"/>
                  <a:pt x="20400" y="173"/>
                  <a:pt x="20346" y="161"/>
                </a:cubicBezTo>
                <a:cubicBezTo>
                  <a:pt x="20319" y="155"/>
                  <a:pt x="20291" y="150"/>
                  <a:pt x="20262" y="144"/>
                </a:cubicBezTo>
                <a:cubicBezTo>
                  <a:pt x="20236" y="140"/>
                  <a:pt x="20208" y="136"/>
                  <a:pt x="20181" y="131"/>
                </a:cubicBezTo>
                <a:cubicBezTo>
                  <a:pt x="19968" y="97"/>
                  <a:pt x="19684" y="70"/>
                  <a:pt x="19279" y="51"/>
                </a:cubicBezTo>
                <a:cubicBezTo>
                  <a:pt x="19245" y="49"/>
                  <a:pt x="19210" y="48"/>
                  <a:pt x="19174" y="46"/>
                </a:cubicBezTo>
                <a:cubicBezTo>
                  <a:pt x="19052" y="41"/>
                  <a:pt x="18896" y="37"/>
                  <a:pt x="18751" y="33"/>
                </a:cubicBezTo>
                <a:cubicBezTo>
                  <a:pt x="18526" y="27"/>
                  <a:pt x="18273" y="21"/>
                  <a:pt x="17987" y="17"/>
                </a:cubicBezTo>
                <a:cubicBezTo>
                  <a:pt x="17849" y="15"/>
                  <a:pt x="17719" y="13"/>
                  <a:pt x="17565" y="11"/>
                </a:cubicBezTo>
                <a:cubicBezTo>
                  <a:pt x="17109" y="6"/>
                  <a:pt x="16610" y="3"/>
                  <a:pt x="15995" y="1"/>
                </a:cubicBezTo>
                <a:close/>
              </a:path>
            </a:pathLst>
          </a:custGeom>
          <a:ln w="12700">
            <a:miter lim="400000"/>
          </a:ln>
        </p:spPr>
      </p:pic>
      <p:pic>
        <p:nvPicPr>
          <p:cNvPr id="149" name="sobiranje2.png" descr="sobiranje2.png"/>
          <p:cNvPicPr>
            <a:picLocks noChangeAspect="1"/>
          </p:cNvPicPr>
          <p:nvPr/>
        </p:nvPicPr>
        <p:blipFill>
          <a:blip r:embed="rId3">
            <a:extLst/>
          </a:blip>
          <a:srcRect l="3954" t="979" r="2364" b="1860"/>
          <a:stretch>
            <a:fillRect/>
          </a:stretch>
        </p:blipFill>
        <p:spPr>
          <a:xfrm>
            <a:off x="6264064" y="2955130"/>
            <a:ext cx="4080842" cy="7736768"/>
          </a:xfrm>
          <a:custGeom>
            <a:avLst/>
            <a:gdLst/>
            <a:ahLst/>
            <a:cxnLst>
              <a:cxn ang="0">
                <a:pos x="wd2" y="hd2"/>
              </a:cxn>
              <a:cxn ang="5400000">
                <a:pos x="wd2" y="hd2"/>
              </a:cxn>
              <a:cxn ang="10800000">
                <a:pos x="wd2" y="hd2"/>
              </a:cxn>
              <a:cxn ang="16200000">
                <a:pos x="wd2" y="hd2"/>
              </a:cxn>
            </a:cxnLst>
            <a:rect l="0" t="0" r="r" b="b"/>
            <a:pathLst>
              <a:path w="21549" h="21228" extrusionOk="0">
                <a:moveTo>
                  <a:pt x="7163" y="1"/>
                </a:moveTo>
                <a:cubicBezTo>
                  <a:pt x="3768" y="2"/>
                  <a:pt x="1943" y="22"/>
                  <a:pt x="1689" y="57"/>
                </a:cubicBezTo>
                <a:cubicBezTo>
                  <a:pt x="1049" y="147"/>
                  <a:pt x="406" y="424"/>
                  <a:pt x="176" y="711"/>
                </a:cubicBezTo>
                <a:cubicBezTo>
                  <a:pt x="29" y="894"/>
                  <a:pt x="0" y="2592"/>
                  <a:pt x="0" y="10626"/>
                </a:cubicBezTo>
                <a:lnTo>
                  <a:pt x="0" y="20321"/>
                </a:lnTo>
                <a:lnTo>
                  <a:pt x="291" y="20623"/>
                </a:lnTo>
                <a:cubicBezTo>
                  <a:pt x="484" y="20821"/>
                  <a:pt x="762" y="20976"/>
                  <a:pt x="1104" y="21076"/>
                </a:cubicBezTo>
                <a:lnTo>
                  <a:pt x="1624" y="21227"/>
                </a:lnTo>
                <a:lnTo>
                  <a:pt x="10692" y="21228"/>
                </a:lnTo>
                <a:cubicBezTo>
                  <a:pt x="18061" y="21229"/>
                  <a:pt x="19841" y="21212"/>
                  <a:pt x="20186" y="21137"/>
                </a:cubicBezTo>
                <a:cubicBezTo>
                  <a:pt x="20735" y="21017"/>
                  <a:pt x="21270" y="20683"/>
                  <a:pt x="21441" y="20353"/>
                </a:cubicBezTo>
                <a:cubicBezTo>
                  <a:pt x="21533" y="20176"/>
                  <a:pt x="21565" y="16970"/>
                  <a:pt x="21542" y="10463"/>
                </a:cubicBezTo>
                <a:cubicBezTo>
                  <a:pt x="21503" y="-371"/>
                  <a:pt x="21600" y="585"/>
                  <a:pt x="20507" y="209"/>
                </a:cubicBezTo>
                <a:lnTo>
                  <a:pt x="19968" y="23"/>
                </a:lnTo>
                <a:lnTo>
                  <a:pt x="11082" y="4"/>
                </a:lnTo>
                <a:cubicBezTo>
                  <a:pt x="9601" y="1"/>
                  <a:pt x="8295" y="0"/>
                  <a:pt x="7163" y="1"/>
                </a:cubicBezTo>
                <a:close/>
              </a:path>
            </a:pathLst>
          </a:custGeom>
          <a:ln w="12700">
            <a:miter lim="400000"/>
          </a:ln>
        </p:spPr>
      </p:pic>
      <p:pic>
        <p:nvPicPr>
          <p:cNvPr id="150" name="odzemanje.png" descr="odzemanje.png"/>
          <p:cNvPicPr>
            <a:picLocks noChangeAspect="1"/>
          </p:cNvPicPr>
          <p:nvPr/>
        </p:nvPicPr>
        <p:blipFill>
          <a:blip r:embed="rId4">
            <a:extLst/>
          </a:blip>
          <a:srcRect l="4369" t="1843" r="4917" b="2733"/>
          <a:stretch>
            <a:fillRect/>
          </a:stretch>
        </p:blipFill>
        <p:spPr>
          <a:xfrm>
            <a:off x="13890040" y="2951599"/>
            <a:ext cx="4078289" cy="7743831"/>
          </a:xfrm>
          <a:custGeom>
            <a:avLst/>
            <a:gdLst/>
            <a:ahLst/>
            <a:cxnLst>
              <a:cxn ang="0">
                <a:pos x="wd2" y="hd2"/>
              </a:cxn>
              <a:cxn ang="5400000">
                <a:pos x="wd2" y="hd2"/>
              </a:cxn>
              <a:cxn ang="10800000">
                <a:pos x="wd2" y="hd2"/>
              </a:cxn>
              <a:cxn ang="16200000">
                <a:pos x="wd2" y="hd2"/>
              </a:cxn>
            </a:cxnLst>
            <a:rect l="0" t="0" r="r" b="b"/>
            <a:pathLst>
              <a:path w="21600" h="21599" extrusionOk="0">
                <a:moveTo>
                  <a:pt x="10670" y="0"/>
                </a:moveTo>
                <a:cubicBezTo>
                  <a:pt x="1539" y="1"/>
                  <a:pt x="1407" y="5"/>
                  <a:pt x="759" y="315"/>
                </a:cubicBezTo>
                <a:cubicBezTo>
                  <a:pt x="613" y="385"/>
                  <a:pt x="384" y="558"/>
                  <a:pt x="248" y="698"/>
                </a:cubicBezTo>
                <a:cubicBezTo>
                  <a:pt x="10" y="945"/>
                  <a:pt x="0" y="1274"/>
                  <a:pt x="0" y="10818"/>
                </a:cubicBezTo>
                <a:lnTo>
                  <a:pt x="0" y="20682"/>
                </a:lnTo>
                <a:lnTo>
                  <a:pt x="301" y="20982"/>
                </a:lnTo>
                <a:cubicBezTo>
                  <a:pt x="505" y="21187"/>
                  <a:pt x="779" y="21332"/>
                  <a:pt x="1167" y="21441"/>
                </a:cubicBezTo>
                <a:lnTo>
                  <a:pt x="1734" y="21599"/>
                </a:lnTo>
                <a:lnTo>
                  <a:pt x="19868" y="21599"/>
                </a:lnTo>
                <a:lnTo>
                  <a:pt x="20433" y="21441"/>
                </a:lnTo>
                <a:cubicBezTo>
                  <a:pt x="20821" y="21332"/>
                  <a:pt x="21097" y="21187"/>
                  <a:pt x="21302" y="20982"/>
                </a:cubicBezTo>
                <a:lnTo>
                  <a:pt x="21600" y="20682"/>
                </a:lnTo>
                <a:lnTo>
                  <a:pt x="21598" y="10804"/>
                </a:lnTo>
                <a:lnTo>
                  <a:pt x="21596" y="924"/>
                </a:lnTo>
                <a:lnTo>
                  <a:pt x="21306" y="655"/>
                </a:lnTo>
                <a:cubicBezTo>
                  <a:pt x="20947" y="323"/>
                  <a:pt x="20500" y="143"/>
                  <a:pt x="19834" y="62"/>
                </a:cubicBezTo>
                <a:cubicBezTo>
                  <a:pt x="19554" y="27"/>
                  <a:pt x="15429" y="-1"/>
                  <a:pt x="10670" y="0"/>
                </a:cubicBezTo>
                <a:close/>
              </a:path>
            </a:pathLst>
          </a:custGeom>
          <a:ln w="12700">
            <a:miter lim="400000"/>
          </a:ln>
        </p:spPr>
      </p:pic>
      <p:pic>
        <p:nvPicPr>
          <p:cNvPr id="151" name="odzemanje2.png" descr="odzemanje2.png"/>
          <p:cNvPicPr>
            <a:picLocks noChangeAspect="1"/>
          </p:cNvPicPr>
          <p:nvPr/>
        </p:nvPicPr>
        <p:blipFill>
          <a:blip r:embed="rId5">
            <a:extLst/>
          </a:blip>
          <a:srcRect l="2802" t="1502" r="2803" b="2194"/>
          <a:stretch>
            <a:fillRect/>
          </a:stretch>
        </p:blipFill>
        <p:spPr>
          <a:xfrm>
            <a:off x="18719789" y="2924793"/>
            <a:ext cx="4162449" cy="7868707"/>
          </a:xfrm>
          <a:custGeom>
            <a:avLst/>
            <a:gdLst/>
            <a:ahLst/>
            <a:cxnLst>
              <a:cxn ang="0">
                <a:pos x="wd2" y="hd2"/>
              </a:cxn>
              <a:cxn ang="5400000">
                <a:pos x="wd2" y="hd2"/>
              </a:cxn>
              <a:cxn ang="10800000">
                <a:pos x="wd2" y="hd2"/>
              </a:cxn>
              <a:cxn ang="16200000">
                <a:pos x="wd2" y="hd2"/>
              </a:cxn>
            </a:cxnLst>
            <a:rect l="0" t="0" r="r" b="b"/>
            <a:pathLst>
              <a:path w="21596" h="21595" extrusionOk="0">
                <a:moveTo>
                  <a:pt x="10798" y="0"/>
                </a:moveTo>
                <a:cubicBezTo>
                  <a:pt x="6434" y="0"/>
                  <a:pt x="2071" y="9"/>
                  <a:pt x="1763" y="27"/>
                </a:cubicBezTo>
                <a:cubicBezTo>
                  <a:pt x="1502" y="42"/>
                  <a:pt x="1113" y="120"/>
                  <a:pt x="898" y="202"/>
                </a:cubicBezTo>
                <a:cubicBezTo>
                  <a:pt x="478" y="359"/>
                  <a:pt x="68" y="708"/>
                  <a:pt x="185" y="808"/>
                </a:cubicBezTo>
                <a:cubicBezTo>
                  <a:pt x="224" y="842"/>
                  <a:pt x="199" y="888"/>
                  <a:pt x="128" y="912"/>
                </a:cubicBezTo>
                <a:cubicBezTo>
                  <a:pt x="40" y="940"/>
                  <a:pt x="-2" y="4212"/>
                  <a:pt x="0" y="10829"/>
                </a:cubicBezTo>
                <a:cubicBezTo>
                  <a:pt x="3" y="20312"/>
                  <a:pt x="12" y="20713"/>
                  <a:pt x="241" y="20979"/>
                </a:cubicBezTo>
                <a:cubicBezTo>
                  <a:pt x="459" y="21233"/>
                  <a:pt x="929" y="21470"/>
                  <a:pt x="1404" y="21566"/>
                </a:cubicBezTo>
                <a:cubicBezTo>
                  <a:pt x="1510" y="21587"/>
                  <a:pt x="5794" y="21600"/>
                  <a:pt x="10926" y="21593"/>
                </a:cubicBezTo>
                <a:lnTo>
                  <a:pt x="20256" y="21580"/>
                </a:lnTo>
                <a:lnTo>
                  <a:pt x="20686" y="21419"/>
                </a:lnTo>
                <a:cubicBezTo>
                  <a:pt x="20923" y="21330"/>
                  <a:pt x="21224" y="21131"/>
                  <a:pt x="21355" y="20979"/>
                </a:cubicBezTo>
                <a:cubicBezTo>
                  <a:pt x="21584" y="20713"/>
                  <a:pt x="21593" y="20312"/>
                  <a:pt x="21596" y="10829"/>
                </a:cubicBezTo>
                <a:cubicBezTo>
                  <a:pt x="21598" y="4212"/>
                  <a:pt x="21556" y="940"/>
                  <a:pt x="21468" y="912"/>
                </a:cubicBezTo>
                <a:cubicBezTo>
                  <a:pt x="21415" y="894"/>
                  <a:pt x="21387" y="864"/>
                  <a:pt x="21392" y="835"/>
                </a:cubicBezTo>
                <a:cubicBezTo>
                  <a:pt x="21394" y="826"/>
                  <a:pt x="21401" y="817"/>
                  <a:pt x="21411" y="808"/>
                </a:cubicBezTo>
                <a:cubicBezTo>
                  <a:pt x="21528" y="708"/>
                  <a:pt x="21118" y="359"/>
                  <a:pt x="20698" y="202"/>
                </a:cubicBezTo>
                <a:cubicBezTo>
                  <a:pt x="20483" y="120"/>
                  <a:pt x="20096" y="42"/>
                  <a:pt x="19836" y="27"/>
                </a:cubicBezTo>
                <a:cubicBezTo>
                  <a:pt x="19527" y="9"/>
                  <a:pt x="15162" y="0"/>
                  <a:pt x="10798" y="0"/>
                </a:cubicBezTo>
                <a:close/>
              </a:path>
            </a:pathLst>
          </a:custGeom>
          <a:ln w="12700">
            <a:miter lim="400000"/>
          </a:ln>
        </p:spPr>
      </p:pic>
      <p:sp>
        <p:nvSpPr>
          <p:cNvPr id="152" name="Одземање"/>
          <p:cNvSpPr txBox="1"/>
          <p:nvPr/>
        </p:nvSpPr>
        <p:spPr>
          <a:xfrm>
            <a:off x="16943804" y="11039113"/>
            <a:ext cx="3067658" cy="914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just">
              <a:spcBef>
                <a:spcPts val="2500"/>
              </a:spcBef>
              <a:defRPr sz="4500" i="0" spc="0">
                <a:solidFill>
                  <a:srgbClr val="000000"/>
                </a:solidFill>
                <a:latin typeface="Arial"/>
                <a:ea typeface="Arial"/>
                <a:cs typeface="Arial"/>
                <a:sym typeface="Arial"/>
              </a:defRPr>
            </a:lvl1pPr>
          </a:lstStyle>
          <a:p>
            <a:r>
              <a:t>Одземање</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Множење"/>
          <p:cNvSpPr txBox="1">
            <a:spLocks noGrp="1"/>
          </p:cNvSpPr>
          <p:nvPr>
            <p:ph type="body" sz="quarter" idx="1"/>
          </p:nvPr>
        </p:nvSpPr>
        <p:spPr>
          <a:xfrm>
            <a:off x="4482965" y="11039113"/>
            <a:ext cx="2765190" cy="914729"/>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r>
              <a:t>Множење</a:t>
            </a:r>
          </a:p>
        </p:txBody>
      </p:sp>
      <p:sp>
        <p:nvSpPr>
          <p:cNvPr id="155" name="Операции на калкулаторот"/>
          <p:cNvSpPr txBox="1">
            <a:spLocks noGrp="1"/>
          </p:cNvSpPr>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r>
              <a:t>Операции на калкулаторот</a:t>
            </a:r>
          </a:p>
        </p:txBody>
      </p:sp>
      <p:sp>
        <p:nvSpPr>
          <p:cNvPr id="156" name="Делење"/>
          <p:cNvSpPr txBox="1"/>
          <p:nvPr/>
        </p:nvSpPr>
        <p:spPr>
          <a:xfrm>
            <a:off x="17363155" y="11039113"/>
            <a:ext cx="2335433" cy="914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just">
              <a:spcBef>
                <a:spcPts val="2500"/>
              </a:spcBef>
              <a:defRPr sz="4500" i="0" spc="0">
                <a:solidFill>
                  <a:srgbClr val="000000"/>
                </a:solidFill>
                <a:latin typeface="Arial"/>
                <a:ea typeface="Arial"/>
                <a:cs typeface="Arial"/>
                <a:sym typeface="Arial"/>
              </a:defRPr>
            </a:lvl1pPr>
          </a:lstStyle>
          <a:p>
            <a:r>
              <a:t>Делење</a:t>
            </a:r>
          </a:p>
        </p:txBody>
      </p:sp>
      <p:pic>
        <p:nvPicPr>
          <p:cNvPr id="157" name="mnozhenje.png" descr="mnozhenje.png"/>
          <p:cNvPicPr>
            <a:picLocks noChangeAspect="1"/>
          </p:cNvPicPr>
          <p:nvPr/>
        </p:nvPicPr>
        <p:blipFill>
          <a:blip r:embed="rId2">
            <a:extLst/>
          </a:blip>
          <a:srcRect l="4893" t="3287" r="5215" b="2103"/>
          <a:stretch>
            <a:fillRect/>
          </a:stretch>
        </p:blipFill>
        <p:spPr>
          <a:xfrm>
            <a:off x="1462423" y="2932538"/>
            <a:ext cx="4127810" cy="7800621"/>
          </a:xfrm>
          <a:custGeom>
            <a:avLst/>
            <a:gdLst/>
            <a:ahLst/>
            <a:cxnLst>
              <a:cxn ang="0">
                <a:pos x="wd2" y="hd2"/>
              </a:cxn>
              <a:cxn ang="5400000">
                <a:pos x="wd2" y="hd2"/>
              </a:cxn>
              <a:cxn ang="10800000">
                <a:pos x="wd2" y="hd2"/>
              </a:cxn>
              <a:cxn ang="16200000">
                <a:pos x="wd2" y="hd2"/>
              </a:cxn>
            </a:cxnLst>
            <a:rect l="0" t="0" r="r" b="b"/>
            <a:pathLst>
              <a:path w="21501" h="21247" extrusionOk="0">
                <a:moveTo>
                  <a:pt x="10739" y="1"/>
                </a:moveTo>
                <a:cubicBezTo>
                  <a:pt x="4762" y="-1"/>
                  <a:pt x="1236" y="22"/>
                  <a:pt x="1083" y="64"/>
                </a:cubicBezTo>
                <a:cubicBezTo>
                  <a:pt x="771" y="152"/>
                  <a:pt x="378" y="379"/>
                  <a:pt x="341" y="495"/>
                </a:cubicBezTo>
                <a:cubicBezTo>
                  <a:pt x="325" y="544"/>
                  <a:pt x="241" y="652"/>
                  <a:pt x="155" y="733"/>
                </a:cubicBezTo>
                <a:cubicBezTo>
                  <a:pt x="35" y="847"/>
                  <a:pt x="0" y="3163"/>
                  <a:pt x="0" y="10612"/>
                </a:cubicBezTo>
                <a:lnTo>
                  <a:pt x="0" y="20342"/>
                </a:lnTo>
                <a:lnTo>
                  <a:pt x="300" y="20637"/>
                </a:lnTo>
                <a:cubicBezTo>
                  <a:pt x="505" y="20840"/>
                  <a:pt x="778" y="20982"/>
                  <a:pt x="1170" y="21090"/>
                </a:cubicBezTo>
                <a:lnTo>
                  <a:pt x="1741" y="21248"/>
                </a:lnTo>
                <a:lnTo>
                  <a:pt x="10921" y="21229"/>
                </a:lnTo>
                <a:lnTo>
                  <a:pt x="20104" y="21211"/>
                </a:lnTo>
                <a:lnTo>
                  <a:pt x="20582" y="21021"/>
                </a:lnTo>
                <a:cubicBezTo>
                  <a:pt x="21600" y="20615"/>
                  <a:pt x="21517" y="21573"/>
                  <a:pt x="21485" y="10572"/>
                </a:cubicBezTo>
                <a:lnTo>
                  <a:pt x="21458" y="747"/>
                </a:lnTo>
                <a:lnTo>
                  <a:pt x="21181" y="490"/>
                </a:lnTo>
                <a:cubicBezTo>
                  <a:pt x="20624" y="-27"/>
                  <a:pt x="21272" y="4"/>
                  <a:pt x="10739" y="1"/>
                </a:cubicBezTo>
                <a:close/>
              </a:path>
            </a:pathLst>
          </a:custGeom>
          <a:ln w="12700">
            <a:miter lim="400000"/>
          </a:ln>
        </p:spPr>
      </p:pic>
      <p:pic>
        <p:nvPicPr>
          <p:cNvPr id="158" name="mnozhenje2.png" descr="mnozhenje2.png"/>
          <p:cNvPicPr>
            <a:picLocks noChangeAspect="1"/>
          </p:cNvPicPr>
          <p:nvPr/>
        </p:nvPicPr>
        <p:blipFill>
          <a:blip r:embed="rId3">
            <a:extLst/>
          </a:blip>
          <a:srcRect l="3591" t="909" r="2772" b="1881"/>
          <a:stretch>
            <a:fillRect/>
          </a:stretch>
        </p:blipFill>
        <p:spPr>
          <a:xfrm>
            <a:off x="6258300" y="2888519"/>
            <a:ext cx="4158085" cy="7888814"/>
          </a:xfrm>
          <a:custGeom>
            <a:avLst/>
            <a:gdLst/>
            <a:ahLst/>
            <a:cxnLst>
              <a:cxn ang="0">
                <a:pos x="wd2" y="hd2"/>
              </a:cxn>
              <a:cxn ang="5400000">
                <a:pos x="wd2" y="hd2"/>
              </a:cxn>
              <a:cxn ang="10800000">
                <a:pos x="wd2" y="hd2"/>
              </a:cxn>
              <a:cxn ang="16200000">
                <a:pos x="wd2" y="hd2"/>
              </a:cxn>
            </a:cxnLst>
            <a:rect l="0" t="0" r="r" b="b"/>
            <a:pathLst>
              <a:path w="21598" h="21570" extrusionOk="0">
                <a:moveTo>
                  <a:pt x="10728" y="0"/>
                </a:moveTo>
                <a:cubicBezTo>
                  <a:pt x="561" y="0"/>
                  <a:pt x="1184" y="-30"/>
                  <a:pt x="392" y="495"/>
                </a:cubicBezTo>
                <a:lnTo>
                  <a:pt x="0" y="755"/>
                </a:lnTo>
                <a:lnTo>
                  <a:pt x="0" y="10785"/>
                </a:lnTo>
                <a:lnTo>
                  <a:pt x="0" y="20816"/>
                </a:lnTo>
                <a:lnTo>
                  <a:pt x="338" y="21087"/>
                </a:lnTo>
                <a:cubicBezTo>
                  <a:pt x="524" y="21235"/>
                  <a:pt x="868" y="21406"/>
                  <a:pt x="1103" y="21467"/>
                </a:cubicBezTo>
                <a:cubicBezTo>
                  <a:pt x="1393" y="21543"/>
                  <a:pt x="1980" y="21568"/>
                  <a:pt x="5838" y="21570"/>
                </a:cubicBezTo>
                <a:cubicBezTo>
                  <a:pt x="7124" y="21570"/>
                  <a:pt x="8772" y="21568"/>
                  <a:pt x="10895" y="21564"/>
                </a:cubicBezTo>
                <a:lnTo>
                  <a:pt x="20262" y="21549"/>
                </a:lnTo>
                <a:lnTo>
                  <a:pt x="20691" y="21387"/>
                </a:lnTo>
                <a:cubicBezTo>
                  <a:pt x="20927" y="21298"/>
                  <a:pt x="21226" y="21101"/>
                  <a:pt x="21356" y="20949"/>
                </a:cubicBezTo>
                <a:cubicBezTo>
                  <a:pt x="21584" y="20683"/>
                  <a:pt x="21595" y="20281"/>
                  <a:pt x="21598" y="10806"/>
                </a:cubicBezTo>
                <a:cubicBezTo>
                  <a:pt x="21600" y="2576"/>
                  <a:pt x="21571" y="904"/>
                  <a:pt x="21425" y="723"/>
                </a:cubicBezTo>
                <a:cubicBezTo>
                  <a:pt x="21212" y="460"/>
                  <a:pt x="20647" y="169"/>
                  <a:pt x="20159" y="72"/>
                </a:cubicBezTo>
                <a:cubicBezTo>
                  <a:pt x="19918" y="23"/>
                  <a:pt x="16828" y="0"/>
                  <a:pt x="10728" y="0"/>
                </a:cubicBezTo>
                <a:close/>
              </a:path>
            </a:pathLst>
          </a:custGeom>
          <a:ln w="12700">
            <a:miter lim="400000"/>
          </a:ln>
        </p:spPr>
      </p:pic>
      <p:pic>
        <p:nvPicPr>
          <p:cNvPr id="159" name="delenje.png" descr="delenje.png"/>
          <p:cNvPicPr>
            <a:picLocks noChangeAspect="1"/>
          </p:cNvPicPr>
          <p:nvPr/>
        </p:nvPicPr>
        <p:blipFill>
          <a:blip r:embed="rId4">
            <a:extLst/>
          </a:blip>
          <a:srcRect l="4890" t="1554" r="3311" b="1867"/>
          <a:stretch>
            <a:fillRect/>
          </a:stretch>
        </p:blipFill>
        <p:spPr>
          <a:xfrm>
            <a:off x="14153525" y="2985264"/>
            <a:ext cx="4090295" cy="7837636"/>
          </a:xfrm>
          <a:custGeom>
            <a:avLst/>
            <a:gdLst/>
            <a:ahLst/>
            <a:cxnLst>
              <a:cxn ang="0">
                <a:pos x="wd2" y="hd2"/>
              </a:cxn>
              <a:cxn ang="5400000">
                <a:pos x="wd2" y="hd2"/>
              </a:cxn>
              <a:cxn ang="10800000">
                <a:pos x="wd2" y="hd2"/>
              </a:cxn>
              <a:cxn ang="16200000">
                <a:pos x="wd2" y="hd2"/>
              </a:cxn>
            </a:cxnLst>
            <a:rect l="0" t="0" r="r" b="b"/>
            <a:pathLst>
              <a:path w="21524" h="21122" extrusionOk="0">
                <a:moveTo>
                  <a:pt x="16405" y="2"/>
                </a:moveTo>
                <a:cubicBezTo>
                  <a:pt x="14722" y="-2"/>
                  <a:pt x="12492" y="-1"/>
                  <a:pt x="10123" y="4"/>
                </a:cubicBezTo>
                <a:lnTo>
                  <a:pt x="1509" y="26"/>
                </a:lnTo>
                <a:lnTo>
                  <a:pt x="978" y="181"/>
                </a:lnTo>
                <a:cubicBezTo>
                  <a:pt x="-76" y="491"/>
                  <a:pt x="16" y="-478"/>
                  <a:pt x="3" y="10551"/>
                </a:cubicBezTo>
                <a:cubicBezTo>
                  <a:pt x="-8" y="19790"/>
                  <a:pt x="6" y="20401"/>
                  <a:pt x="218" y="20585"/>
                </a:cubicBezTo>
                <a:cubicBezTo>
                  <a:pt x="470" y="20803"/>
                  <a:pt x="1028" y="20995"/>
                  <a:pt x="1630" y="21069"/>
                </a:cubicBezTo>
                <a:cubicBezTo>
                  <a:pt x="1920" y="21105"/>
                  <a:pt x="6303" y="21122"/>
                  <a:pt x="10689" y="21122"/>
                </a:cubicBezTo>
                <a:cubicBezTo>
                  <a:pt x="15075" y="21121"/>
                  <a:pt x="19463" y="21104"/>
                  <a:pt x="19763" y="21068"/>
                </a:cubicBezTo>
                <a:cubicBezTo>
                  <a:pt x="20463" y="20985"/>
                  <a:pt x="20888" y="20810"/>
                  <a:pt x="21232" y="20465"/>
                </a:cubicBezTo>
                <a:lnTo>
                  <a:pt x="21524" y="20172"/>
                </a:lnTo>
                <a:lnTo>
                  <a:pt x="21524" y="10562"/>
                </a:lnTo>
                <a:lnTo>
                  <a:pt x="21524" y="951"/>
                </a:lnTo>
                <a:lnTo>
                  <a:pt x="21232" y="655"/>
                </a:lnTo>
                <a:cubicBezTo>
                  <a:pt x="20865" y="282"/>
                  <a:pt x="20277" y="79"/>
                  <a:pt x="19413" y="26"/>
                </a:cubicBezTo>
                <a:cubicBezTo>
                  <a:pt x="19227" y="14"/>
                  <a:pt x="18089" y="6"/>
                  <a:pt x="16405" y="2"/>
                </a:cubicBezTo>
                <a:close/>
              </a:path>
            </a:pathLst>
          </a:custGeom>
          <a:ln w="12700">
            <a:miter lim="400000"/>
          </a:ln>
        </p:spPr>
      </p:pic>
      <p:pic>
        <p:nvPicPr>
          <p:cNvPr id="160" name="delenje2.png" descr="delenje2.png"/>
          <p:cNvPicPr>
            <a:picLocks noChangeAspect="1"/>
          </p:cNvPicPr>
          <p:nvPr/>
        </p:nvPicPr>
        <p:blipFill>
          <a:blip r:embed="rId5">
            <a:extLst/>
          </a:blip>
          <a:srcRect l="4419" t="2182" r="3870" b="2431"/>
          <a:stretch>
            <a:fillRect/>
          </a:stretch>
        </p:blipFill>
        <p:spPr>
          <a:xfrm>
            <a:off x="18925816" y="2991808"/>
            <a:ext cx="4127501" cy="7837726"/>
          </a:xfrm>
          <a:custGeom>
            <a:avLst/>
            <a:gdLst/>
            <a:ahLst/>
            <a:cxnLst>
              <a:cxn ang="0">
                <a:pos x="wd2" y="hd2"/>
              </a:cxn>
              <a:cxn ang="5400000">
                <a:pos x="wd2" y="hd2"/>
              </a:cxn>
              <a:cxn ang="10800000">
                <a:pos x="wd2" y="hd2"/>
              </a:cxn>
              <a:cxn ang="16200000">
                <a:pos x="wd2" y="hd2"/>
              </a:cxn>
            </a:cxnLst>
            <a:rect l="0" t="0" r="r" b="b"/>
            <a:pathLst>
              <a:path w="21600" h="21599" extrusionOk="0">
                <a:moveTo>
                  <a:pt x="5122" y="3"/>
                </a:moveTo>
                <a:cubicBezTo>
                  <a:pt x="3442" y="7"/>
                  <a:pt x="2307" y="14"/>
                  <a:pt x="2121" y="25"/>
                </a:cubicBezTo>
                <a:cubicBezTo>
                  <a:pt x="1295" y="74"/>
                  <a:pt x="685" y="281"/>
                  <a:pt x="297" y="644"/>
                </a:cubicBezTo>
                <a:lnTo>
                  <a:pt x="4" y="916"/>
                </a:lnTo>
                <a:lnTo>
                  <a:pt x="2" y="10822"/>
                </a:lnTo>
                <a:lnTo>
                  <a:pt x="0" y="20726"/>
                </a:lnTo>
                <a:lnTo>
                  <a:pt x="322" y="21017"/>
                </a:lnTo>
                <a:cubicBezTo>
                  <a:pt x="532" y="21207"/>
                  <a:pt x="837" y="21358"/>
                  <a:pt x="1200" y="21454"/>
                </a:cubicBezTo>
                <a:cubicBezTo>
                  <a:pt x="1751" y="21598"/>
                  <a:pt x="1852" y="21599"/>
                  <a:pt x="10812" y="21599"/>
                </a:cubicBezTo>
                <a:lnTo>
                  <a:pt x="19868" y="21599"/>
                </a:lnTo>
                <a:lnTo>
                  <a:pt x="20435" y="21440"/>
                </a:lnTo>
                <a:cubicBezTo>
                  <a:pt x="20822" y="21332"/>
                  <a:pt x="21096" y="21187"/>
                  <a:pt x="21301" y="20982"/>
                </a:cubicBezTo>
                <a:lnTo>
                  <a:pt x="21600" y="20682"/>
                </a:lnTo>
                <a:lnTo>
                  <a:pt x="21600" y="10792"/>
                </a:lnTo>
                <a:lnTo>
                  <a:pt x="21600" y="901"/>
                </a:lnTo>
                <a:lnTo>
                  <a:pt x="21330" y="719"/>
                </a:lnTo>
                <a:cubicBezTo>
                  <a:pt x="21182" y="620"/>
                  <a:pt x="21103" y="539"/>
                  <a:pt x="21156" y="539"/>
                </a:cubicBezTo>
                <a:cubicBezTo>
                  <a:pt x="21327" y="539"/>
                  <a:pt x="20763" y="251"/>
                  <a:pt x="20364" y="135"/>
                </a:cubicBezTo>
                <a:cubicBezTo>
                  <a:pt x="20014" y="34"/>
                  <a:pt x="19075" y="21"/>
                  <a:pt x="11386" y="4"/>
                </a:cubicBezTo>
                <a:cubicBezTo>
                  <a:pt x="9024" y="-1"/>
                  <a:pt x="6801" y="-1"/>
                  <a:pt x="5122" y="3"/>
                </a:cubicBezTo>
                <a:close/>
              </a:path>
            </a:pathLst>
          </a:cu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Собирање негативни броеви"/>
          <p:cNvSpPr txBox="1">
            <a:spLocks noGrp="1"/>
          </p:cNvSpPr>
          <p:nvPr>
            <p:ph type="body" sz="quarter" idx="1"/>
          </p:nvPr>
        </p:nvSpPr>
        <p:spPr>
          <a:xfrm>
            <a:off x="2159289" y="11039113"/>
            <a:ext cx="7376600" cy="914729"/>
          </a:xfrm>
          <a:prstGeom prst="rect">
            <a:avLst/>
          </a:prstGeom>
        </p:spPr>
        <p:txBody>
          <a:bodyPr/>
          <a:lstStyle>
            <a:lvl1pPr marL="0" indent="0" algn="just" defTabSz="775969">
              <a:spcBef>
                <a:spcPts val="2300"/>
              </a:spcBef>
              <a:buSzTx/>
              <a:buFontTx/>
              <a:buNone/>
              <a:defRPr sz="4230">
                <a:solidFill>
                  <a:srgbClr val="000000"/>
                </a:solidFill>
                <a:latin typeface="Arial"/>
                <a:ea typeface="Arial"/>
                <a:cs typeface="Arial"/>
                <a:sym typeface="Arial"/>
              </a:defRPr>
            </a:lvl1pPr>
          </a:lstStyle>
          <a:p>
            <a:r>
              <a:t>Собирање негативни броеви</a:t>
            </a:r>
          </a:p>
        </p:txBody>
      </p:sp>
      <p:sp>
        <p:nvSpPr>
          <p:cNvPr id="163" name="Операции на калкулаторот"/>
          <p:cNvSpPr txBox="1">
            <a:spLocks noGrp="1"/>
          </p:cNvSpPr>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r>
              <a:t>Операции на калкулаторот</a:t>
            </a:r>
          </a:p>
        </p:txBody>
      </p:sp>
      <p:sp>
        <p:nvSpPr>
          <p:cNvPr id="164" name="Процент"/>
          <p:cNvSpPr txBox="1"/>
          <p:nvPr/>
        </p:nvSpPr>
        <p:spPr>
          <a:xfrm>
            <a:off x="17486493" y="11039113"/>
            <a:ext cx="2458386" cy="914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just">
              <a:spcBef>
                <a:spcPts val="2500"/>
              </a:spcBef>
              <a:defRPr sz="4500" i="0" spc="0">
                <a:solidFill>
                  <a:srgbClr val="000000"/>
                </a:solidFill>
                <a:latin typeface="Arial"/>
                <a:ea typeface="Arial"/>
                <a:cs typeface="Arial"/>
                <a:sym typeface="Arial"/>
              </a:defRPr>
            </a:lvl1pPr>
          </a:lstStyle>
          <a:p>
            <a:r>
              <a:t>Процент</a:t>
            </a:r>
          </a:p>
        </p:txBody>
      </p:sp>
      <p:pic>
        <p:nvPicPr>
          <p:cNvPr id="165" name="sobiranjeSoMinus.png" descr="sobiranjeSoMinus.png"/>
          <p:cNvPicPr>
            <a:picLocks noChangeAspect="1"/>
          </p:cNvPicPr>
          <p:nvPr/>
        </p:nvPicPr>
        <p:blipFill>
          <a:blip r:embed="rId2">
            <a:extLst/>
          </a:blip>
          <a:srcRect l="2542" t="1545" r="3603" b="2530"/>
          <a:stretch>
            <a:fillRect/>
          </a:stretch>
        </p:blipFill>
        <p:spPr>
          <a:xfrm>
            <a:off x="1546373" y="2992354"/>
            <a:ext cx="4051121" cy="7699858"/>
          </a:xfrm>
          <a:custGeom>
            <a:avLst/>
            <a:gdLst/>
            <a:ahLst/>
            <a:cxnLst>
              <a:cxn ang="0">
                <a:pos x="wd2" y="hd2"/>
              </a:cxn>
              <a:cxn ang="5400000">
                <a:pos x="wd2" y="hd2"/>
              </a:cxn>
              <a:cxn ang="10800000">
                <a:pos x="wd2" y="hd2"/>
              </a:cxn>
              <a:cxn ang="16200000">
                <a:pos x="wd2" y="hd2"/>
              </a:cxn>
            </a:cxnLst>
            <a:rect l="0" t="0" r="r" b="b"/>
            <a:pathLst>
              <a:path w="21593" h="21592" extrusionOk="0">
                <a:moveTo>
                  <a:pt x="16024" y="1"/>
                </a:moveTo>
                <a:cubicBezTo>
                  <a:pt x="14640" y="-2"/>
                  <a:pt x="12820" y="3"/>
                  <a:pt x="10399" y="9"/>
                </a:cubicBezTo>
                <a:cubicBezTo>
                  <a:pt x="576" y="33"/>
                  <a:pt x="1050" y="7"/>
                  <a:pt x="347" y="568"/>
                </a:cubicBezTo>
                <a:lnTo>
                  <a:pt x="0" y="844"/>
                </a:lnTo>
                <a:lnTo>
                  <a:pt x="0" y="10799"/>
                </a:lnTo>
                <a:lnTo>
                  <a:pt x="0" y="20755"/>
                </a:lnTo>
                <a:lnTo>
                  <a:pt x="294" y="21005"/>
                </a:lnTo>
                <a:cubicBezTo>
                  <a:pt x="628" y="21289"/>
                  <a:pt x="1003" y="21437"/>
                  <a:pt x="1639" y="21535"/>
                </a:cubicBezTo>
                <a:cubicBezTo>
                  <a:pt x="1913" y="21577"/>
                  <a:pt x="5447" y="21598"/>
                  <a:pt x="10983" y="21591"/>
                </a:cubicBezTo>
                <a:lnTo>
                  <a:pt x="19886" y="21578"/>
                </a:lnTo>
                <a:lnTo>
                  <a:pt x="20426" y="21426"/>
                </a:lnTo>
                <a:cubicBezTo>
                  <a:pt x="20722" y="21342"/>
                  <a:pt x="21104" y="21157"/>
                  <a:pt x="21272" y="21014"/>
                </a:cubicBezTo>
                <a:lnTo>
                  <a:pt x="21577" y="20755"/>
                </a:lnTo>
                <a:lnTo>
                  <a:pt x="21591" y="10957"/>
                </a:lnTo>
                <a:cubicBezTo>
                  <a:pt x="21600" y="5568"/>
                  <a:pt x="21560" y="1143"/>
                  <a:pt x="21500" y="1124"/>
                </a:cubicBezTo>
                <a:cubicBezTo>
                  <a:pt x="21441" y="1105"/>
                  <a:pt x="21423" y="1047"/>
                  <a:pt x="21460" y="995"/>
                </a:cubicBezTo>
                <a:cubicBezTo>
                  <a:pt x="21498" y="943"/>
                  <a:pt x="21470" y="882"/>
                  <a:pt x="21397" y="858"/>
                </a:cubicBezTo>
                <a:cubicBezTo>
                  <a:pt x="21324" y="834"/>
                  <a:pt x="21294" y="773"/>
                  <a:pt x="21331" y="721"/>
                </a:cubicBezTo>
                <a:cubicBezTo>
                  <a:pt x="21369" y="670"/>
                  <a:pt x="21194" y="518"/>
                  <a:pt x="20942" y="385"/>
                </a:cubicBezTo>
                <a:cubicBezTo>
                  <a:pt x="20377" y="87"/>
                  <a:pt x="20174" y="11"/>
                  <a:pt x="16024" y="1"/>
                </a:cubicBezTo>
                <a:close/>
              </a:path>
            </a:pathLst>
          </a:custGeom>
          <a:ln w="12700">
            <a:miter lim="400000"/>
          </a:ln>
        </p:spPr>
      </p:pic>
      <p:pic>
        <p:nvPicPr>
          <p:cNvPr id="166" name="sobiranjeSoMinus2.png" descr="sobiranjeSoMinus2.png"/>
          <p:cNvPicPr>
            <a:picLocks noChangeAspect="1"/>
          </p:cNvPicPr>
          <p:nvPr/>
        </p:nvPicPr>
        <p:blipFill>
          <a:blip r:embed="rId3">
            <a:extLst/>
          </a:blip>
          <a:srcRect l="2513" t="1206" r="4722" b="2241"/>
          <a:stretch>
            <a:fillRect/>
          </a:stretch>
        </p:blipFill>
        <p:spPr>
          <a:xfrm>
            <a:off x="6206472" y="2941995"/>
            <a:ext cx="4078969" cy="7777360"/>
          </a:xfrm>
          <a:custGeom>
            <a:avLst/>
            <a:gdLst/>
            <a:ahLst/>
            <a:cxnLst>
              <a:cxn ang="0">
                <a:pos x="wd2" y="hd2"/>
              </a:cxn>
              <a:cxn ang="5400000">
                <a:pos x="wd2" y="hd2"/>
              </a:cxn>
              <a:cxn ang="10800000">
                <a:pos x="wd2" y="hd2"/>
              </a:cxn>
              <a:cxn ang="16200000">
                <a:pos x="wd2" y="hd2"/>
              </a:cxn>
            </a:cxnLst>
            <a:rect l="0" t="0" r="r" b="b"/>
            <a:pathLst>
              <a:path w="21363" h="21591" extrusionOk="0">
                <a:moveTo>
                  <a:pt x="10634" y="0"/>
                </a:moveTo>
                <a:cubicBezTo>
                  <a:pt x="6294" y="-4"/>
                  <a:pt x="1994" y="17"/>
                  <a:pt x="1937" y="65"/>
                </a:cubicBezTo>
                <a:cubicBezTo>
                  <a:pt x="1898" y="99"/>
                  <a:pt x="1763" y="114"/>
                  <a:pt x="1638" y="96"/>
                </a:cubicBezTo>
                <a:cubicBezTo>
                  <a:pt x="1361" y="58"/>
                  <a:pt x="634" y="309"/>
                  <a:pt x="268" y="572"/>
                </a:cubicBezTo>
                <a:lnTo>
                  <a:pt x="0" y="766"/>
                </a:lnTo>
                <a:lnTo>
                  <a:pt x="0" y="10808"/>
                </a:lnTo>
                <a:cubicBezTo>
                  <a:pt x="0" y="20844"/>
                  <a:pt x="-1" y="20851"/>
                  <a:pt x="264" y="21040"/>
                </a:cubicBezTo>
                <a:cubicBezTo>
                  <a:pt x="633" y="21303"/>
                  <a:pt x="1112" y="21481"/>
                  <a:pt x="1623" y="21546"/>
                </a:cubicBezTo>
                <a:cubicBezTo>
                  <a:pt x="1862" y="21576"/>
                  <a:pt x="6024" y="21596"/>
                  <a:pt x="10871" y="21590"/>
                </a:cubicBezTo>
                <a:lnTo>
                  <a:pt x="19684" y="21579"/>
                </a:lnTo>
                <a:lnTo>
                  <a:pt x="20216" y="21417"/>
                </a:lnTo>
                <a:cubicBezTo>
                  <a:pt x="21111" y="21144"/>
                  <a:pt x="21599" y="20459"/>
                  <a:pt x="21249" y="19967"/>
                </a:cubicBezTo>
                <a:cubicBezTo>
                  <a:pt x="21149" y="19826"/>
                  <a:pt x="21146" y="19727"/>
                  <a:pt x="21237" y="19645"/>
                </a:cubicBezTo>
                <a:cubicBezTo>
                  <a:pt x="21324" y="19567"/>
                  <a:pt x="21363" y="17864"/>
                  <a:pt x="21349" y="14603"/>
                </a:cubicBezTo>
                <a:cubicBezTo>
                  <a:pt x="21289" y="353"/>
                  <a:pt x="21298" y="843"/>
                  <a:pt x="21098" y="755"/>
                </a:cubicBezTo>
                <a:cubicBezTo>
                  <a:pt x="20994" y="709"/>
                  <a:pt x="20938" y="646"/>
                  <a:pt x="20973" y="616"/>
                </a:cubicBezTo>
                <a:cubicBezTo>
                  <a:pt x="21057" y="544"/>
                  <a:pt x="20280" y="133"/>
                  <a:pt x="20090" y="149"/>
                </a:cubicBezTo>
                <a:cubicBezTo>
                  <a:pt x="20008" y="156"/>
                  <a:pt x="19777" y="127"/>
                  <a:pt x="19578" y="83"/>
                </a:cubicBezTo>
                <a:cubicBezTo>
                  <a:pt x="19355" y="34"/>
                  <a:pt x="14975" y="5"/>
                  <a:pt x="10634" y="0"/>
                </a:cubicBezTo>
                <a:close/>
              </a:path>
            </a:pathLst>
          </a:custGeom>
          <a:ln w="12700">
            <a:miter lim="400000"/>
          </a:ln>
        </p:spPr>
      </p:pic>
      <p:pic>
        <p:nvPicPr>
          <p:cNvPr id="167" name="procent.png" descr="procent.png"/>
          <p:cNvPicPr>
            <a:picLocks noChangeAspect="1"/>
          </p:cNvPicPr>
          <p:nvPr/>
        </p:nvPicPr>
        <p:blipFill>
          <a:blip r:embed="rId4">
            <a:extLst/>
          </a:blip>
          <a:srcRect l="2915" t="1272" r="3121" b="2546"/>
          <a:stretch>
            <a:fillRect/>
          </a:stretch>
        </p:blipFill>
        <p:spPr>
          <a:xfrm>
            <a:off x="14321758" y="2934594"/>
            <a:ext cx="4069248" cy="7744264"/>
          </a:xfrm>
          <a:custGeom>
            <a:avLst/>
            <a:gdLst/>
            <a:ahLst/>
            <a:cxnLst>
              <a:cxn ang="0">
                <a:pos x="wd2" y="hd2"/>
              </a:cxn>
              <a:cxn ang="5400000">
                <a:pos x="wd2" y="hd2"/>
              </a:cxn>
              <a:cxn ang="10800000">
                <a:pos x="wd2" y="hd2"/>
              </a:cxn>
              <a:cxn ang="16200000">
                <a:pos x="wd2" y="hd2"/>
              </a:cxn>
            </a:cxnLst>
            <a:rect l="0" t="0" r="r" b="b"/>
            <a:pathLst>
              <a:path w="21582" h="21595" extrusionOk="0">
                <a:moveTo>
                  <a:pt x="7142" y="0"/>
                </a:moveTo>
                <a:cubicBezTo>
                  <a:pt x="3721" y="1"/>
                  <a:pt x="1934" y="21"/>
                  <a:pt x="1671" y="58"/>
                </a:cubicBezTo>
                <a:cubicBezTo>
                  <a:pt x="984" y="156"/>
                  <a:pt x="280" y="491"/>
                  <a:pt x="110" y="802"/>
                </a:cubicBezTo>
                <a:cubicBezTo>
                  <a:pt x="15" y="975"/>
                  <a:pt x="-18" y="4140"/>
                  <a:pt x="9" y="10952"/>
                </a:cubicBezTo>
                <a:cubicBezTo>
                  <a:pt x="47" y="20828"/>
                  <a:pt x="50" y="20852"/>
                  <a:pt x="318" y="21041"/>
                </a:cubicBezTo>
                <a:cubicBezTo>
                  <a:pt x="692" y="21304"/>
                  <a:pt x="1176" y="21483"/>
                  <a:pt x="1695" y="21549"/>
                </a:cubicBezTo>
                <a:cubicBezTo>
                  <a:pt x="1937" y="21579"/>
                  <a:pt x="6130" y="21599"/>
                  <a:pt x="11011" y="21593"/>
                </a:cubicBezTo>
                <a:cubicBezTo>
                  <a:pt x="13515" y="21590"/>
                  <a:pt x="15360" y="21590"/>
                  <a:pt x="16732" y="21582"/>
                </a:cubicBezTo>
                <a:cubicBezTo>
                  <a:pt x="20850" y="21558"/>
                  <a:pt x="20703" y="21466"/>
                  <a:pt x="21235" y="21044"/>
                </a:cubicBezTo>
                <a:lnTo>
                  <a:pt x="21582" y="20768"/>
                </a:lnTo>
                <a:lnTo>
                  <a:pt x="21582" y="10842"/>
                </a:lnTo>
                <a:cubicBezTo>
                  <a:pt x="21582" y="1216"/>
                  <a:pt x="21575" y="907"/>
                  <a:pt x="21334" y="651"/>
                </a:cubicBezTo>
                <a:cubicBezTo>
                  <a:pt x="21197" y="506"/>
                  <a:pt x="20848" y="306"/>
                  <a:pt x="20559" y="205"/>
                </a:cubicBezTo>
                <a:lnTo>
                  <a:pt x="20035" y="23"/>
                </a:lnTo>
                <a:lnTo>
                  <a:pt x="11112" y="4"/>
                </a:lnTo>
                <a:cubicBezTo>
                  <a:pt x="9604" y="1"/>
                  <a:pt x="8283" y="-1"/>
                  <a:pt x="7142" y="0"/>
                </a:cubicBezTo>
                <a:close/>
              </a:path>
            </a:pathLst>
          </a:custGeom>
          <a:ln w="12700">
            <a:miter lim="400000"/>
          </a:ln>
        </p:spPr>
      </p:pic>
      <p:pic>
        <p:nvPicPr>
          <p:cNvPr id="168" name="procent2.png" descr="procent2.png"/>
          <p:cNvPicPr>
            <a:picLocks noChangeAspect="1"/>
          </p:cNvPicPr>
          <p:nvPr/>
        </p:nvPicPr>
        <p:blipFill>
          <a:blip r:embed="rId5">
            <a:extLst/>
          </a:blip>
          <a:srcRect l="3074" t="922" r="2799" b="1571"/>
          <a:stretch>
            <a:fillRect/>
          </a:stretch>
        </p:blipFill>
        <p:spPr>
          <a:xfrm>
            <a:off x="18936060" y="2888983"/>
            <a:ext cx="4136690" cy="7854166"/>
          </a:xfrm>
          <a:custGeom>
            <a:avLst/>
            <a:gdLst/>
            <a:ahLst/>
            <a:cxnLst>
              <a:cxn ang="0">
                <a:pos x="wd2" y="hd2"/>
              </a:cxn>
              <a:cxn ang="5400000">
                <a:pos x="wd2" y="hd2"/>
              </a:cxn>
              <a:cxn ang="10800000">
                <a:pos x="wd2" y="hd2"/>
              </a:cxn>
              <a:cxn ang="16200000">
                <a:pos x="wd2" y="hd2"/>
              </a:cxn>
            </a:cxnLst>
            <a:rect l="0" t="0" r="r" b="b"/>
            <a:pathLst>
              <a:path w="21598" h="21599" extrusionOk="0">
                <a:moveTo>
                  <a:pt x="10727" y="0"/>
                </a:moveTo>
                <a:lnTo>
                  <a:pt x="1666" y="1"/>
                </a:lnTo>
                <a:lnTo>
                  <a:pt x="1156" y="154"/>
                </a:lnTo>
                <a:cubicBezTo>
                  <a:pt x="876" y="237"/>
                  <a:pt x="519" y="408"/>
                  <a:pt x="361" y="532"/>
                </a:cubicBezTo>
                <a:lnTo>
                  <a:pt x="70" y="758"/>
                </a:lnTo>
                <a:lnTo>
                  <a:pt x="35" y="5137"/>
                </a:lnTo>
                <a:cubicBezTo>
                  <a:pt x="16" y="7545"/>
                  <a:pt x="0" y="12031"/>
                  <a:pt x="0" y="15105"/>
                </a:cubicBezTo>
                <a:lnTo>
                  <a:pt x="0" y="20694"/>
                </a:lnTo>
                <a:lnTo>
                  <a:pt x="300" y="20970"/>
                </a:lnTo>
                <a:cubicBezTo>
                  <a:pt x="617" y="21262"/>
                  <a:pt x="1133" y="21463"/>
                  <a:pt x="1786" y="21545"/>
                </a:cubicBezTo>
                <a:cubicBezTo>
                  <a:pt x="2074" y="21581"/>
                  <a:pt x="6442" y="21599"/>
                  <a:pt x="10814" y="21599"/>
                </a:cubicBezTo>
                <a:cubicBezTo>
                  <a:pt x="15187" y="21598"/>
                  <a:pt x="19562" y="21579"/>
                  <a:pt x="19859" y="21543"/>
                </a:cubicBezTo>
                <a:cubicBezTo>
                  <a:pt x="20515" y="21463"/>
                  <a:pt x="20956" y="21285"/>
                  <a:pt x="21310" y="20958"/>
                </a:cubicBezTo>
                <a:lnTo>
                  <a:pt x="21596" y="20694"/>
                </a:lnTo>
                <a:lnTo>
                  <a:pt x="21598" y="10808"/>
                </a:lnTo>
                <a:cubicBezTo>
                  <a:pt x="21600" y="947"/>
                  <a:pt x="21600" y="921"/>
                  <a:pt x="21335" y="632"/>
                </a:cubicBezTo>
                <a:cubicBezTo>
                  <a:pt x="21071" y="343"/>
                  <a:pt x="20307" y="20"/>
                  <a:pt x="20073" y="97"/>
                </a:cubicBezTo>
                <a:cubicBezTo>
                  <a:pt x="20006" y="119"/>
                  <a:pt x="19914" y="105"/>
                  <a:pt x="19870" y="67"/>
                </a:cubicBezTo>
                <a:cubicBezTo>
                  <a:pt x="19816" y="22"/>
                  <a:pt x="16730" y="-1"/>
                  <a:pt x="10727" y="0"/>
                </a:cubicBezTo>
                <a:close/>
              </a:path>
            </a:pathLst>
          </a:cu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Историја на пресметки"/>
          <p:cNvSpPr txBox="1">
            <a:spLocks noGrp="1"/>
          </p:cNvSpPr>
          <p:nvPr>
            <p:ph type="body" sz="quarter" idx="1"/>
          </p:nvPr>
        </p:nvSpPr>
        <p:spPr>
          <a:xfrm>
            <a:off x="15603174" y="11161401"/>
            <a:ext cx="6162199" cy="914729"/>
          </a:xfrm>
          <a:prstGeom prst="rect">
            <a:avLst/>
          </a:prstGeom>
        </p:spPr>
        <p:txBody>
          <a:bodyPr>
            <a:normAutofit fontScale="92500"/>
          </a:bodyPr>
          <a:lstStyle>
            <a:lvl1pPr marL="0" indent="0" algn="just">
              <a:buSzTx/>
              <a:buFontTx/>
              <a:buNone/>
              <a:defRPr>
                <a:solidFill>
                  <a:srgbClr val="000000"/>
                </a:solidFill>
                <a:latin typeface="Arial"/>
                <a:ea typeface="Arial"/>
                <a:cs typeface="Arial"/>
                <a:sym typeface="Arial"/>
              </a:defRPr>
            </a:lvl1pPr>
          </a:lstStyle>
          <a:p>
            <a:r>
              <a:t>Историја на пресметки</a:t>
            </a:r>
          </a:p>
        </p:txBody>
      </p:sp>
      <p:sp>
        <p:nvSpPr>
          <p:cNvPr id="171" name="Операции на калкулаторот"/>
          <p:cNvSpPr txBox="1">
            <a:spLocks noGrp="1"/>
          </p:cNvSpPr>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r>
              <a:t>Операции на калкулаторот</a:t>
            </a:r>
          </a:p>
        </p:txBody>
      </p:sp>
      <p:sp>
        <p:nvSpPr>
          <p:cNvPr id="172" name="Бришење"/>
          <p:cNvSpPr txBox="1"/>
          <p:nvPr/>
        </p:nvSpPr>
        <p:spPr>
          <a:xfrm>
            <a:off x="4511294" y="11161401"/>
            <a:ext cx="2737439" cy="914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just">
              <a:spcBef>
                <a:spcPts val="2500"/>
              </a:spcBef>
              <a:defRPr sz="4500" i="0" spc="0">
                <a:solidFill>
                  <a:srgbClr val="000000"/>
                </a:solidFill>
                <a:latin typeface="Arial"/>
                <a:ea typeface="Arial"/>
                <a:cs typeface="Arial"/>
                <a:sym typeface="Arial"/>
              </a:defRPr>
            </a:lvl1pPr>
          </a:lstStyle>
          <a:p>
            <a:r>
              <a:t>Бришење</a:t>
            </a:r>
          </a:p>
        </p:txBody>
      </p:sp>
      <p:pic>
        <p:nvPicPr>
          <p:cNvPr id="173" name="delete.png" descr="delete.png"/>
          <p:cNvPicPr>
            <a:picLocks noChangeAspect="1"/>
          </p:cNvPicPr>
          <p:nvPr/>
        </p:nvPicPr>
        <p:blipFill>
          <a:blip r:embed="rId2">
            <a:extLst/>
          </a:blip>
          <a:srcRect l="1657" t="1295" r="4973" b="2703"/>
          <a:stretch>
            <a:fillRect/>
          </a:stretch>
        </p:blipFill>
        <p:spPr>
          <a:xfrm>
            <a:off x="1424761" y="2954335"/>
            <a:ext cx="4168379" cy="7876114"/>
          </a:xfrm>
          <a:custGeom>
            <a:avLst/>
            <a:gdLst/>
            <a:ahLst/>
            <a:cxnLst>
              <a:cxn ang="0">
                <a:pos x="wd2" y="hd2"/>
              </a:cxn>
              <a:cxn ang="5400000">
                <a:pos x="wd2" y="hd2"/>
              </a:cxn>
              <a:cxn ang="10800000">
                <a:pos x="wd2" y="hd2"/>
              </a:cxn>
              <a:cxn ang="16200000">
                <a:pos x="wd2" y="hd2"/>
              </a:cxn>
            </a:cxnLst>
            <a:rect l="0" t="0" r="r" b="b"/>
            <a:pathLst>
              <a:path w="21599" h="21596" extrusionOk="0">
                <a:moveTo>
                  <a:pt x="10543" y="1"/>
                </a:moveTo>
                <a:lnTo>
                  <a:pt x="1725" y="12"/>
                </a:lnTo>
                <a:lnTo>
                  <a:pt x="1213" y="171"/>
                </a:lnTo>
                <a:cubicBezTo>
                  <a:pt x="734" y="320"/>
                  <a:pt x="508" y="446"/>
                  <a:pt x="498" y="568"/>
                </a:cubicBezTo>
                <a:cubicBezTo>
                  <a:pt x="495" y="597"/>
                  <a:pt x="403" y="672"/>
                  <a:pt x="294" y="735"/>
                </a:cubicBezTo>
                <a:cubicBezTo>
                  <a:pt x="185" y="799"/>
                  <a:pt x="130" y="897"/>
                  <a:pt x="171" y="953"/>
                </a:cubicBezTo>
                <a:cubicBezTo>
                  <a:pt x="211" y="1009"/>
                  <a:pt x="191" y="1073"/>
                  <a:pt x="123" y="1095"/>
                </a:cubicBezTo>
                <a:cubicBezTo>
                  <a:pt x="47" y="1120"/>
                  <a:pt x="0" y="4745"/>
                  <a:pt x="0" y="10860"/>
                </a:cubicBezTo>
                <a:cubicBezTo>
                  <a:pt x="0" y="19459"/>
                  <a:pt x="24" y="20616"/>
                  <a:pt x="197" y="20835"/>
                </a:cubicBezTo>
                <a:cubicBezTo>
                  <a:pt x="434" y="21135"/>
                  <a:pt x="702" y="21303"/>
                  <a:pt x="1213" y="21470"/>
                </a:cubicBezTo>
                <a:cubicBezTo>
                  <a:pt x="1577" y="21589"/>
                  <a:pt x="2064" y="21595"/>
                  <a:pt x="10788" y="21595"/>
                </a:cubicBezTo>
                <a:lnTo>
                  <a:pt x="19978" y="21595"/>
                </a:lnTo>
                <a:lnTo>
                  <a:pt x="20521" y="21427"/>
                </a:lnTo>
                <a:cubicBezTo>
                  <a:pt x="20883" y="21315"/>
                  <a:pt x="21153" y="21162"/>
                  <a:pt x="21331" y="20967"/>
                </a:cubicBezTo>
                <a:lnTo>
                  <a:pt x="21599" y="20674"/>
                </a:lnTo>
                <a:lnTo>
                  <a:pt x="21599" y="10821"/>
                </a:lnTo>
                <a:cubicBezTo>
                  <a:pt x="21599" y="970"/>
                  <a:pt x="21600" y="967"/>
                  <a:pt x="21333" y="676"/>
                </a:cubicBezTo>
                <a:cubicBezTo>
                  <a:pt x="21031" y="345"/>
                  <a:pt x="20468" y="104"/>
                  <a:pt x="19950" y="83"/>
                </a:cubicBezTo>
                <a:cubicBezTo>
                  <a:pt x="19756" y="74"/>
                  <a:pt x="19543" y="50"/>
                  <a:pt x="19479" y="29"/>
                </a:cubicBezTo>
                <a:cubicBezTo>
                  <a:pt x="19414" y="8"/>
                  <a:pt x="15393" y="-5"/>
                  <a:pt x="10543" y="1"/>
                </a:cubicBezTo>
                <a:close/>
              </a:path>
            </a:pathLst>
          </a:custGeom>
          <a:ln w="12700">
            <a:miter lim="400000"/>
          </a:ln>
        </p:spPr>
      </p:pic>
      <p:pic>
        <p:nvPicPr>
          <p:cNvPr id="174" name="delete2.png" descr="delete2.png"/>
          <p:cNvPicPr>
            <a:picLocks noChangeAspect="1"/>
          </p:cNvPicPr>
          <p:nvPr/>
        </p:nvPicPr>
        <p:blipFill>
          <a:blip r:embed="rId3">
            <a:extLst/>
          </a:blip>
          <a:srcRect l="3333" t="2402" r="4440" b="3303"/>
          <a:stretch>
            <a:fillRect/>
          </a:stretch>
        </p:blipFill>
        <p:spPr>
          <a:xfrm>
            <a:off x="6219839" y="2990056"/>
            <a:ext cx="4149726" cy="7875985"/>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1847" y="0"/>
                  <a:pt x="1770" y="1"/>
                  <a:pt x="1200" y="147"/>
                </a:cubicBezTo>
                <a:cubicBezTo>
                  <a:pt x="623" y="295"/>
                  <a:pt x="77" y="650"/>
                  <a:pt x="188" y="807"/>
                </a:cubicBezTo>
                <a:cubicBezTo>
                  <a:pt x="221" y="853"/>
                  <a:pt x="192" y="908"/>
                  <a:pt x="124" y="931"/>
                </a:cubicBezTo>
                <a:cubicBezTo>
                  <a:pt x="46" y="956"/>
                  <a:pt x="0" y="4631"/>
                  <a:pt x="0" y="10828"/>
                </a:cubicBezTo>
                <a:lnTo>
                  <a:pt x="0" y="20684"/>
                </a:lnTo>
                <a:lnTo>
                  <a:pt x="300" y="20984"/>
                </a:lnTo>
                <a:cubicBezTo>
                  <a:pt x="504" y="21189"/>
                  <a:pt x="778" y="21333"/>
                  <a:pt x="1165" y="21441"/>
                </a:cubicBezTo>
                <a:lnTo>
                  <a:pt x="1733" y="21600"/>
                </a:lnTo>
                <a:lnTo>
                  <a:pt x="19867" y="21600"/>
                </a:lnTo>
                <a:lnTo>
                  <a:pt x="20433" y="21441"/>
                </a:lnTo>
                <a:cubicBezTo>
                  <a:pt x="20820" y="21333"/>
                  <a:pt x="21094" y="21189"/>
                  <a:pt x="21298" y="20984"/>
                </a:cubicBezTo>
                <a:lnTo>
                  <a:pt x="21600" y="20684"/>
                </a:lnTo>
                <a:lnTo>
                  <a:pt x="21600" y="10801"/>
                </a:lnTo>
                <a:lnTo>
                  <a:pt x="21600" y="915"/>
                </a:lnTo>
                <a:lnTo>
                  <a:pt x="21298" y="616"/>
                </a:lnTo>
                <a:cubicBezTo>
                  <a:pt x="21094" y="411"/>
                  <a:pt x="20820" y="266"/>
                  <a:pt x="20433" y="158"/>
                </a:cubicBezTo>
                <a:lnTo>
                  <a:pt x="19867" y="0"/>
                </a:lnTo>
                <a:lnTo>
                  <a:pt x="10821" y="0"/>
                </a:lnTo>
                <a:close/>
              </a:path>
            </a:pathLst>
          </a:custGeom>
          <a:ln w="12700">
            <a:miter lim="400000"/>
          </a:ln>
        </p:spPr>
      </p:pic>
      <p:pic>
        <p:nvPicPr>
          <p:cNvPr id="175" name="history.png" descr="history.png"/>
          <p:cNvPicPr>
            <a:picLocks noChangeAspect="1"/>
          </p:cNvPicPr>
          <p:nvPr/>
        </p:nvPicPr>
        <p:blipFill>
          <a:blip r:embed="rId4">
            <a:extLst/>
          </a:blip>
          <a:srcRect l="2878" t="974" r="3939" b="2471"/>
          <a:stretch>
            <a:fillRect/>
          </a:stretch>
        </p:blipFill>
        <p:spPr>
          <a:xfrm>
            <a:off x="16619626" y="3021410"/>
            <a:ext cx="4082805" cy="7737520"/>
          </a:xfrm>
          <a:custGeom>
            <a:avLst/>
            <a:gdLst/>
            <a:ahLst/>
            <a:cxnLst>
              <a:cxn ang="0">
                <a:pos x="wd2" y="hd2"/>
              </a:cxn>
              <a:cxn ang="5400000">
                <a:pos x="wd2" y="hd2"/>
              </a:cxn>
              <a:cxn ang="10800000">
                <a:pos x="wd2" y="hd2"/>
              </a:cxn>
              <a:cxn ang="16200000">
                <a:pos x="wd2" y="hd2"/>
              </a:cxn>
            </a:cxnLst>
            <a:rect l="0" t="0" r="r" b="b"/>
            <a:pathLst>
              <a:path w="21580" h="21599" extrusionOk="0">
                <a:moveTo>
                  <a:pt x="14416" y="0"/>
                </a:moveTo>
                <a:cubicBezTo>
                  <a:pt x="13284" y="-1"/>
                  <a:pt x="11977" y="1"/>
                  <a:pt x="10496" y="4"/>
                </a:cubicBezTo>
                <a:lnTo>
                  <a:pt x="1610" y="23"/>
                </a:lnTo>
                <a:lnTo>
                  <a:pt x="1129" y="181"/>
                </a:lnTo>
                <a:cubicBezTo>
                  <a:pt x="864" y="268"/>
                  <a:pt x="513" y="453"/>
                  <a:pt x="349" y="593"/>
                </a:cubicBezTo>
                <a:lnTo>
                  <a:pt x="49" y="848"/>
                </a:lnTo>
                <a:lnTo>
                  <a:pt x="9" y="10658"/>
                </a:lnTo>
                <a:cubicBezTo>
                  <a:pt x="-18" y="17498"/>
                  <a:pt x="14" y="20543"/>
                  <a:pt x="112" y="20720"/>
                </a:cubicBezTo>
                <a:cubicBezTo>
                  <a:pt x="288" y="21042"/>
                  <a:pt x="827" y="21386"/>
                  <a:pt x="1343" y="21505"/>
                </a:cubicBezTo>
                <a:cubicBezTo>
                  <a:pt x="1660" y="21578"/>
                  <a:pt x="3567" y="21597"/>
                  <a:pt x="10848" y="21598"/>
                </a:cubicBezTo>
                <a:lnTo>
                  <a:pt x="19954" y="21599"/>
                </a:lnTo>
                <a:lnTo>
                  <a:pt x="20473" y="21444"/>
                </a:lnTo>
                <a:cubicBezTo>
                  <a:pt x="20763" y="21357"/>
                  <a:pt x="21120" y="21169"/>
                  <a:pt x="21284" y="21015"/>
                </a:cubicBezTo>
                <a:lnTo>
                  <a:pt x="21578" y="20741"/>
                </a:lnTo>
                <a:lnTo>
                  <a:pt x="21580" y="10845"/>
                </a:lnTo>
                <a:cubicBezTo>
                  <a:pt x="21582" y="2640"/>
                  <a:pt x="21551" y="909"/>
                  <a:pt x="21404" y="723"/>
                </a:cubicBezTo>
                <a:cubicBezTo>
                  <a:pt x="21174" y="431"/>
                  <a:pt x="20530" y="148"/>
                  <a:pt x="19889" y="57"/>
                </a:cubicBezTo>
                <a:cubicBezTo>
                  <a:pt x="19635" y="21"/>
                  <a:pt x="17812" y="2"/>
                  <a:pt x="14416" y="0"/>
                </a:cubicBezTo>
                <a:close/>
              </a:path>
            </a:pathLst>
          </a:custGeom>
          <a:ln w="12700">
            <a:miter lim="400000"/>
          </a:ln>
        </p:spPr>
      </p:pic>
    </p:spTree>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309</Words>
  <Application>Microsoft Office PowerPoint</Application>
  <PresentationFormat>Custom</PresentationFormat>
  <Paragraphs>28</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Baskerville</vt:lpstr>
      <vt:lpstr>DIN Alternate Bold</vt:lpstr>
      <vt:lpstr>DIN Condensed Bold</vt:lpstr>
      <vt:lpstr>Helvetica</vt:lpstr>
      <vt:lpstr>Helvetica Neue</vt:lpstr>
      <vt:lpstr>Iowan Old Style Roman</vt:lpstr>
      <vt:lpstr>Zapf Dingbats</vt:lpstr>
      <vt:lpstr>New_Template9</vt:lpstr>
      <vt:lpstr>Напреден Веб дизајн</vt:lpstr>
      <vt:lpstr>Содржина</vt:lpstr>
      <vt:lpstr>Што е калкулатор</vt:lpstr>
      <vt:lpstr>Електронски калкулатор</vt:lpstr>
      <vt:lpstr>Разлика меѓу физички и  електронски калкулатор</vt:lpstr>
      <vt:lpstr>Операции на калкулаторот</vt:lpstr>
      <vt:lpstr>Операции на калкулаторот</vt:lpstr>
      <vt:lpstr>Операции на калкулаторот</vt:lpstr>
      <vt:lpstr>Операции на калкулаторот</vt:lpstr>
      <vt:lpstr>Благодарам  на вниманието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Напреден Веб дизајн</dc:title>
  <cp:lastModifiedBy>Microsoft account</cp:lastModifiedBy>
  <cp:revision>1</cp:revision>
  <dcterms:modified xsi:type="dcterms:W3CDTF">2023-05-25T10:04:53Z</dcterms:modified>
</cp:coreProperties>
</file>